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64" r:id="rId2"/>
    <p:sldId id="257" r:id="rId3"/>
    <p:sldId id="265" r:id="rId4"/>
    <p:sldId id="264" r:id="rId5"/>
    <p:sldId id="266" r:id="rId6"/>
    <p:sldId id="267" r:id="rId7"/>
    <p:sldId id="259" r:id="rId8"/>
    <p:sldId id="260" r:id="rId9"/>
    <p:sldId id="268" r:id="rId10"/>
    <p:sldId id="469" r:id="rId11"/>
    <p:sldId id="470" r:id="rId12"/>
    <p:sldId id="258" r:id="rId13"/>
    <p:sldId id="269" r:id="rId14"/>
    <p:sldId id="465" r:id="rId15"/>
    <p:sldId id="466" r:id="rId16"/>
    <p:sldId id="467" r:id="rId17"/>
    <p:sldId id="468" r:id="rId18"/>
    <p:sldId id="261" r:id="rId19"/>
    <p:sldId id="262" r:id="rId20"/>
    <p:sldId id="263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3D41BA-FDC5-4A11-A81A-F4252EB4BDC2}" v="1213" dt="2024-08-20T12:25:57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888" y="-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Atienza Lopez" userId="f43d25b8-643c-4fdf-a23f-8fcceeafc2d6" providerId="ADAL" clId="{D53D41BA-FDC5-4A11-A81A-F4252EB4BDC2}"/>
    <pc:docChg chg="undo custSel addSld delSld modSld sldOrd">
      <pc:chgData name="Pablo Atienza Lopez" userId="f43d25b8-643c-4fdf-a23f-8fcceeafc2d6" providerId="ADAL" clId="{D53D41BA-FDC5-4A11-A81A-F4252EB4BDC2}" dt="2024-08-20T12:25:57.529" v="6104" actId="14826"/>
      <pc:docMkLst>
        <pc:docMk/>
      </pc:docMkLst>
      <pc:sldChg chg="del">
        <pc:chgData name="Pablo Atienza Lopez" userId="f43d25b8-643c-4fdf-a23f-8fcceeafc2d6" providerId="ADAL" clId="{D53D41BA-FDC5-4A11-A81A-F4252EB4BDC2}" dt="2024-08-20T09:54:03.541" v="3384" actId="47"/>
        <pc:sldMkLst>
          <pc:docMk/>
          <pc:sldMk cId="3838895856" sldId="256"/>
        </pc:sldMkLst>
      </pc:sldChg>
      <pc:sldChg chg="addSp delSp modSp mod modAnim">
        <pc:chgData name="Pablo Atienza Lopez" userId="f43d25b8-643c-4fdf-a23f-8fcceeafc2d6" providerId="ADAL" clId="{D53D41BA-FDC5-4A11-A81A-F4252EB4BDC2}" dt="2024-08-20T12:12:33.489" v="6002" actId="1076"/>
        <pc:sldMkLst>
          <pc:docMk/>
          <pc:sldMk cId="2017261151" sldId="257"/>
        </pc:sldMkLst>
        <pc:spChg chg="mod">
          <ac:chgData name="Pablo Atienza Lopez" userId="f43d25b8-643c-4fdf-a23f-8fcceeafc2d6" providerId="ADAL" clId="{D53D41BA-FDC5-4A11-A81A-F4252EB4BDC2}" dt="2024-08-20T12:08:57.470" v="5966" actId="20577"/>
          <ac:spMkLst>
            <pc:docMk/>
            <pc:sldMk cId="2017261151" sldId="257"/>
            <ac:spMk id="3" creationId="{8120554A-E9E3-E98E-0A9D-AA4BE6AE4A71}"/>
          </ac:spMkLst>
        </pc:spChg>
        <pc:spChg chg="add del">
          <ac:chgData name="Pablo Atienza Lopez" userId="f43d25b8-643c-4fdf-a23f-8fcceeafc2d6" providerId="ADAL" clId="{D53D41BA-FDC5-4A11-A81A-F4252EB4BDC2}" dt="2024-08-20T12:11:50.208" v="5968" actId="22"/>
          <ac:spMkLst>
            <pc:docMk/>
            <pc:sldMk cId="2017261151" sldId="257"/>
            <ac:spMk id="5" creationId="{DF3B467A-4B5E-3E9E-FF8A-3DEFFD71602C}"/>
          </ac:spMkLst>
        </pc:spChg>
        <pc:spChg chg="add mod">
          <ac:chgData name="Pablo Atienza Lopez" userId="f43d25b8-643c-4fdf-a23f-8fcceeafc2d6" providerId="ADAL" clId="{D53D41BA-FDC5-4A11-A81A-F4252EB4BDC2}" dt="2024-08-20T12:12:33.489" v="6002" actId="1076"/>
          <ac:spMkLst>
            <pc:docMk/>
            <pc:sldMk cId="2017261151" sldId="257"/>
            <ac:spMk id="6" creationId="{068F5869-1CB5-D724-1BE8-8A840B716AD9}"/>
          </ac:spMkLst>
        </pc:spChg>
        <pc:grpChg chg="add mod">
          <ac:chgData name="Pablo Atienza Lopez" userId="f43d25b8-643c-4fdf-a23f-8fcceeafc2d6" providerId="ADAL" clId="{D53D41BA-FDC5-4A11-A81A-F4252EB4BDC2}" dt="2024-08-20T12:12:33.489" v="6002" actId="1076"/>
          <ac:grpSpMkLst>
            <pc:docMk/>
            <pc:sldMk cId="2017261151" sldId="257"/>
            <ac:grpSpMk id="7" creationId="{96EEFE8B-FA12-81D6-46EA-8EE33A8449D8}"/>
          </ac:grpSpMkLst>
        </pc:grpChg>
        <pc:picChg chg="add mod">
          <ac:chgData name="Pablo Atienza Lopez" userId="f43d25b8-643c-4fdf-a23f-8fcceeafc2d6" providerId="ADAL" clId="{D53D41BA-FDC5-4A11-A81A-F4252EB4BDC2}" dt="2024-08-20T12:12:33.489" v="6002" actId="1076"/>
          <ac:picMkLst>
            <pc:docMk/>
            <pc:sldMk cId="2017261151" sldId="257"/>
            <ac:picMk id="12290" creationId="{A5CD228C-67E2-721D-37B7-7AB1E7E76B7A}"/>
          </ac:picMkLst>
        </pc:picChg>
      </pc:sldChg>
      <pc:sldChg chg="addSp delSp modSp mod modAnim">
        <pc:chgData name="Pablo Atienza Lopez" userId="f43d25b8-643c-4fdf-a23f-8fcceeafc2d6" providerId="ADAL" clId="{D53D41BA-FDC5-4A11-A81A-F4252EB4BDC2}" dt="2024-08-20T09:37:15.031" v="2492" actId="478"/>
        <pc:sldMkLst>
          <pc:docMk/>
          <pc:sldMk cId="3266116911" sldId="258"/>
        </pc:sldMkLst>
        <pc:spChg chg="mod">
          <ac:chgData name="Pablo Atienza Lopez" userId="f43d25b8-643c-4fdf-a23f-8fcceeafc2d6" providerId="ADAL" clId="{D53D41BA-FDC5-4A11-A81A-F4252EB4BDC2}" dt="2024-08-20T09:28:22.241" v="1994" actId="20577"/>
          <ac:spMkLst>
            <pc:docMk/>
            <pc:sldMk cId="3266116911" sldId="258"/>
            <ac:spMk id="2" creationId="{553525AF-8AE4-D2F5-9261-98B5D6BE5227}"/>
          </ac:spMkLst>
        </pc:spChg>
        <pc:spChg chg="mod ord">
          <ac:chgData name="Pablo Atienza Lopez" userId="f43d25b8-643c-4fdf-a23f-8fcceeafc2d6" providerId="ADAL" clId="{D53D41BA-FDC5-4A11-A81A-F4252EB4BDC2}" dt="2024-08-20T09:35:18.590" v="2471" actId="167"/>
          <ac:spMkLst>
            <pc:docMk/>
            <pc:sldMk cId="3266116911" sldId="258"/>
            <ac:spMk id="3" creationId="{2C0C6DE9-7F53-8B73-8E9B-493D7C003F06}"/>
          </ac:spMkLst>
        </pc:spChg>
        <pc:spChg chg="add mod">
          <ac:chgData name="Pablo Atienza Lopez" userId="f43d25b8-643c-4fdf-a23f-8fcceeafc2d6" providerId="ADAL" clId="{D53D41BA-FDC5-4A11-A81A-F4252EB4BDC2}" dt="2024-08-20T09:36:02.402" v="2487" actId="1076"/>
          <ac:spMkLst>
            <pc:docMk/>
            <pc:sldMk cId="3266116911" sldId="258"/>
            <ac:spMk id="6" creationId="{34680853-6660-9A0D-78BD-ADB9496E0D1A}"/>
          </ac:spMkLst>
        </pc:spChg>
        <pc:picChg chg="add del">
          <ac:chgData name="Pablo Atienza Lopez" userId="f43d25b8-643c-4fdf-a23f-8fcceeafc2d6" providerId="ADAL" clId="{D53D41BA-FDC5-4A11-A81A-F4252EB4BDC2}" dt="2024-08-20T09:32:16.100" v="2329" actId="478"/>
          <ac:picMkLst>
            <pc:docMk/>
            <pc:sldMk cId="3266116911" sldId="258"/>
            <ac:picMk id="5" creationId="{467915CC-FA65-9456-DCBE-311FFAC3440C}"/>
          </ac:picMkLst>
        </pc:picChg>
        <pc:picChg chg="add del mod">
          <ac:chgData name="Pablo Atienza Lopez" userId="f43d25b8-643c-4fdf-a23f-8fcceeafc2d6" providerId="ADAL" clId="{D53D41BA-FDC5-4A11-A81A-F4252EB4BDC2}" dt="2024-08-20T09:35:21.234" v="2472" actId="478"/>
          <ac:picMkLst>
            <pc:docMk/>
            <pc:sldMk cId="3266116911" sldId="258"/>
            <ac:picMk id="2050" creationId="{FC31C308-CDA6-84D4-1E7E-BA8D85AE57BB}"/>
          </ac:picMkLst>
        </pc:picChg>
        <pc:picChg chg="add mod">
          <ac:chgData name="Pablo Atienza Lopez" userId="f43d25b8-643c-4fdf-a23f-8fcceeafc2d6" providerId="ADAL" clId="{D53D41BA-FDC5-4A11-A81A-F4252EB4BDC2}" dt="2024-08-20T09:35:42.478" v="2480" actId="1076"/>
          <ac:picMkLst>
            <pc:docMk/>
            <pc:sldMk cId="3266116911" sldId="258"/>
            <ac:picMk id="2052" creationId="{163004C3-78ED-2B7B-E84D-18FAF8AB4BF9}"/>
          </ac:picMkLst>
        </pc:picChg>
        <pc:picChg chg="add del mod">
          <ac:chgData name="Pablo Atienza Lopez" userId="f43d25b8-643c-4fdf-a23f-8fcceeafc2d6" providerId="ADAL" clId="{D53D41BA-FDC5-4A11-A81A-F4252EB4BDC2}" dt="2024-08-20T09:37:15.031" v="2492" actId="478"/>
          <ac:picMkLst>
            <pc:docMk/>
            <pc:sldMk cId="3266116911" sldId="258"/>
            <ac:picMk id="2054" creationId="{C97479CE-FF23-9477-0AAA-2D8D8AB0D33B}"/>
          </ac:picMkLst>
        </pc:picChg>
      </pc:sldChg>
      <pc:sldChg chg="addSp modSp mod ord modAnim">
        <pc:chgData name="Pablo Atienza Lopez" userId="f43d25b8-643c-4fdf-a23f-8fcceeafc2d6" providerId="ADAL" clId="{D53D41BA-FDC5-4A11-A81A-F4252EB4BDC2}" dt="2024-08-20T10:32:24.823" v="5276"/>
        <pc:sldMkLst>
          <pc:docMk/>
          <pc:sldMk cId="353042472" sldId="259"/>
        </pc:sldMkLst>
        <pc:spChg chg="mod">
          <ac:chgData name="Pablo Atienza Lopez" userId="f43d25b8-643c-4fdf-a23f-8fcceeafc2d6" providerId="ADAL" clId="{D53D41BA-FDC5-4A11-A81A-F4252EB4BDC2}" dt="2024-08-20T10:31:52.579" v="5269" actId="20577"/>
          <ac:spMkLst>
            <pc:docMk/>
            <pc:sldMk cId="353042472" sldId="259"/>
            <ac:spMk id="3" creationId="{7392F7EA-461E-B534-59D8-BAC8F9CE77FA}"/>
          </ac:spMkLst>
        </pc:spChg>
        <pc:picChg chg="add mod">
          <ac:chgData name="Pablo Atienza Lopez" userId="f43d25b8-643c-4fdf-a23f-8fcceeafc2d6" providerId="ADAL" clId="{D53D41BA-FDC5-4A11-A81A-F4252EB4BDC2}" dt="2024-08-20T10:32:02.945" v="5271" actId="1076"/>
          <ac:picMkLst>
            <pc:docMk/>
            <pc:sldMk cId="353042472" sldId="259"/>
            <ac:picMk id="8194" creationId="{77C93002-5B6A-3D74-DA61-A79F5993265B}"/>
          </ac:picMkLst>
        </pc:picChg>
      </pc:sldChg>
      <pc:sldChg chg="addSp modSp mod modAnim">
        <pc:chgData name="Pablo Atienza Lopez" userId="f43d25b8-643c-4fdf-a23f-8fcceeafc2d6" providerId="ADAL" clId="{D53D41BA-FDC5-4A11-A81A-F4252EB4BDC2}" dt="2024-08-20T08:29:48.038" v="1900"/>
        <pc:sldMkLst>
          <pc:docMk/>
          <pc:sldMk cId="3307718384" sldId="260"/>
        </pc:sldMkLst>
        <pc:spChg chg="mod">
          <ac:chgData name="Pablo Atienza Lopez" userId="f43d25b8-643c-4fdf-a23f-8fcceeafc2d6" providerId="ADAL" clId="{D53D41BA-FDC5-4A11-A81A-F4252EB4BDC2}" dt="2024-08-20T08:23:14.536" v="1754" actId="20577"/>
          <ac:spMkLst>
            <pc:docMk/>
            <pc:sldMk cId="3307718384" sldId="260"/>
            <ac:spMk id="2" creationId="{22C4C2A2-7271-5BFB-FAC4-2BDC130771E3}"/>
          </ac:spMkLst>
        </pc:spChg>
        <pc:spChg chg="add mod">
          <ac:chgData name="Pablo Atienza Lopez" userId="f43d25b8-643c-4fdf-a23f-8fcceeafc2d6" providerId="ADAL" clId="{D53D41BA-FDC5-4A11-A81A-F4252EB4BDC2}" dt="2024-08-20T08:24:26.423" v="1834" actId="122"/>
          <ac:spMkLst>
            <pc:docMk/>
            <pc:sldMk cId="3307718384" sldId="260"/>
            <ac:spMk id="5" creationId="{741A6A07-B2A0-40FD-B4E5-4BC6FFED6989}"/>
          </ac:spMkLst>
        </pc:spChg>
        <pc:spChg chg="add mod">
          <ac:chgData name="Pablo Atienza Lopez" userId="f43d25b8-643c-4fdf-a23f-8fcceeafc2d6" providerId="ADAL" clId="{D53D41BA-FDC5-4A11-A81A-F4252EB4BDC2}" dt="2024-08-20T08:24:57.085" v="1839" actId="208"/>
          <ac:spMkLst>
            <pc:docMk/>
            <pc:sldMk cId="3307718384" sldId="260"/>
            <ac:spMk id="6" creationId="{12897611-2936-9B85-7DB9-D5A954B51032}"/>
          </ac:spMkLst>
        </pc:spChg>
        <pc:spChg chg="add mod">
          <ac:chgData name="Pablo Atienza Lopez" userId="f43d25b8-643c-4fdf-a23f-8fcceeafc2d6" providerId="ADAL" clId="{D53D41BA-FDC5-4A11-A81A-F4252EB4BDC2}" dt="2024-08-20T08:27:02.137" v="1878" actId="20577"/>
          <ac:spMkLst>
            <pc:docMk/>
            <pc:sldMk cId="3307718384" sldId="260"/>
            <ac:spMk id="7" creationId="{C1AD1173-BE49-A4E0-B80C-1C4361DB1D91}"/>
          </ac:spMkLst>
        </pc:spChg>
        <pc:spChg chg="add mod">
          <ac:chgData name="Pablo Atienza Lopez" userId="f43d25b8-643c-4fdf-a23f-8fcceeafc2d6" providerId="ADAL" clId="{D53D41BA-FDC5-4A11-A81A-F4252EB4BDC2}" dt="2024-08-20T08:26:02.521" v="1854" actId="208"/>
          <ac:spMkLst>
            <pc:docMk/>
            <pc:sldMk cId="3307718384" sldId="260"/>
            <ac:spMk id="8" creationId="{17BF2A39-788E-566F-46FA-4FF51DE5BA36}"/>
          </ac:spMkLst>
        </pc:spChg>
        <pc:spChg chg="add mod">
          <ac:chgData name="Pablo Atienza Lopez" userId="f43d25b8-643c-4fdf-a23f-8fcceeafc2d6" providerId="ADAL" clId="{D53D41BA-FDC5-4A11-A81A-F4252EB4BDC2}" dt="2024-08-20T08:26:57.933" v="1876" actId="13822"/>
          <ac:spMkLst>
            <pc:docMk/>
            <pc:sldMk cId="3307718384" sldId="260"/>
            <ac:spMk id="9" creationId="{8A97FC0B-C8B0-42C2-F137-34FFDAF647B1}"/>
          </ac:spMkLst>
        </pc:spChg>
        <pc:spChg chg="add mod">
          <ac:chgData name="Pablo Atienza Lopez" userId="f43d25b8-643c-4fdf-a23f-8fcceeafc2d6" providerId="ADAL" clId="{D53D41BA-FDC5-4A11-A81A-F4252EB4BDC2}" dt="2024-08-20T08:27:44.956" v="1886" actId="14100"/>
          <ac:spMkLst>
            <pc:docMk/>
            <pc:sldMk cId="3307718384" sldId="260"/>
            <ac:spMk id="10" creationId="{F33D0399-B389-44D0-8687-1EA4FE53D5E8}"/>
          </ac:spMkLst>
        </pc:spChg>
        <pc:spChg chg="add mod">
          <ac:chgData name="Pablo Atienza Lopez" userId="f43d25b8-643c-4fdf-a23f-8fcceeafc2d6" providerId="ADAL" clId="{D53D41BA-FDC5-4A11-A81A-F4252EB4BDC2}" dt="2024-08-20T08:29:18.173" v="1895" actId="1076"/>
          <ac:spMkLst>
            <pc:docMk/>
            <pc:sldMk cId="3307718384" sldId="260"/>
            <ac:spMk id="11" creationId="{F28A3924-76D5-30D9-FD6F-4DCB1ED9FC34}"/>
          </ac:spMkLst>
        </pc:spChg>
        <pc:picChg chg="add mod">
          <ac:chgData name="Pablo Atienza Lopez" userId="f43d25b8-643c-4fdf-a23f-8fcceeafc2d6" providerId="ADAL" clId="{D53D41BA-FDC5-4A11-A81A-F4252EB4BDC2}" dt="2024-08-20T08:19:58.710" v="1740" actId="1076"/>
          <ac:picMkLst>
            <pc:docMk/>
            <pc:sldMk cId="3307718384" sldId="260"/>
            <ac:picMk id="4" creationId="{2BB0C1AC-D362-9F31-DD88-1FF63B683DC5}"/>
          </ac:picMkLst>
        </pc:picChg>
        <pc:cxnChg chg="add mod">
          <ac:chgData name="Pablo Atienza Lopez" userId="f43d25b8-643c-4fdf-a23f-8fcceeafc2d6" providerId="ADAL" clId="{D53D41BA-FDC5-4A11-A81A-F4252EB4BDC2}" dt="2024-08-20T08:29:38.772" v="1899" actId="1582"/>
          <ac:cxnSpMkLst>
            <pc:docMk/>
            <pc:sldMk cId="3307718384" sldId="260"/>
            <ac:cxnSpMk id="13" creationId="{435A52B9-D95E-E54C-C34E-7E5AF24D25AD}"/>
          </ac:cxnSpMkLst>
        </pc:cxnChg>
      </pc:sldChg>
      <pc:sldChg chg="modSp modAnim">
        <pc:chgData name="Pablo Atienza Lopez" userId="f43d25b8-643c-4fdf-a23f-8fcceeafc2d6" providerId="ADAL" clId="{D53D41BA-FDC5-4A11-A81A-F4252EB4BDC2}" dt="2024-08-20T10:26:56.421" v="4985" actId="20577"/>
        <pc:sldMkLst>
          <pc:docMk/>
          <pc:sldMk cId="3855257112" sldId="261"/>
        </pc:sldMkLst>
        <pc:spChg chg="mod">
          <ac:chgData name="Pablo Atienza Lopez" userId="f43d25b8-643c-4fdf-a23f-8fcceeafc2d6" providerId="ADAL" clId="{D53D41BA-FDC5-4A11-A81A-F4252EB4BDC2}" dt="2024-08-20T10:26:56.421" v="4985" actId="20577"/>
          <ac:spMkLst>
            <pc:docMk/>
            <pc:sldMk cId="3855257112" sldId="261"/>
            <ac:spMk id="3" creationId="{208DA99D-8B57-BA55-B160-882B15979E61}"/>
          </ac:spMkLst>
        </pc:spChg>
      </pc:sldChg>
      <pc:sldChg chg="modSp">
        <pc:chgData name="Pablo Atienza Lopez" userId="f43d25b8-643c-4fdf-a23f-8fcceeafc2d6" providerId="ADAL" clId="{D53D41BA-FDC5-4A11-A81A-F4252EB4BDC2}" dt="2024-08-20T12:25:57.529" v="6104" actId="14826"/>
        <pc:sldMkLst>
          <pc:docMk/>
          <pc:sldMk cId="3351586866" sldId="262"/>
        </pc:sldMkLst>
        <pc:picChg chg="mod">
          <ac:chgData name="Pablo Atienza Lopez" userId="f43d25b8-643c-4fdf-a23f-8fcceeafc2d6" providerId="ADAL" clId="{D53D41BA-FDC5-4A11-A81A-F4252EB4BDC2}" dt="2024-08-20T12:25:57.529" v="6104" actId="14826"/>
          <ac:picMkLst>
            <pc:docMk/>
            <pc:sldMk cId="3351586866" sldId="262"/>
            <ac:picMk id="8" creationId="{9BB75A44-7F3F-5698-6267-04FFC3514DFC}"/>
          </ac:picMkLst>
        </pc:picChg>
      </pc:sldChg>
      <pc:sldChg chg="addSp modSp mod">
        <pc:chgData name="Pablo Atienza Lopez" userId="f43d25b8-643c-4fdf-a23f-8fcceeafc2d6" providerId="ADAL" clId="{D53D41BA-FDC5-4A11-A81A-F4252EB4BDC2}" dt="2024-08-20T09:51:43.662" v="3317" actId="1076"/>
        <pc:sldMkLst>
          <pc:docMk/>
          <pc:sldMk cId="1608918025" sldId="263"/>
        </pc:sldMkLst>
        <pc:spChg chg="mod">
          <ac:chgData name="Pablo Atienza Lopez" userId="f43d25b8-643c-4fdf-a23f-8fcceeafc2d6" providerId="ADAL" clId="{D53D41BA-FDC5-4A11-A81A-F4252EB4BDC2}" dt="2024-08-20T09:37:31.938" v="2501" actId="20577"/>
          <ac:spMkLst>
            <pc:docMk/>
            <pc:sldMk cId="1608918025" sldId="263"/>
            <ac:spMk id="2" creationId="{9B8CC28D-D59F-1B9F-6CDE-2DB7ECD2E82C}"/>
          </ac:spMkLst>
        </pc:spChg>
        <pc:spChg chg="mod">
          <ac:chgData name="Pablo Atienza Lopez" userId="f43d25b8-643c-4fdf-a23f-8fcceeafc2d6" providerId="ADAL" clId="{D53D41BA-FDC5-4A11-A81A-F4252EB4BDC2}" dt="2024-08-20T09:49:58.641" v="3300" actId="20577"/>
          <ac:spMkLst>
            <pc:docMk/>
            <pc:sldMk cId="1608918025" sldId="263"/>
            <ac:spMk id="3" creationId="{E329ED86-F3FF-5665-3713-313E174FB061}"/>
          </ac:spMkLst>
        </pc:spChg>
        <pc:picChg chg="add mod modCrop">
          <ac:chgData name="Pablo Atienza Lopez" userId="f43d25b8-643c-4fdf-a23f-8fcceeafc2d6" providerId="ADAL" clId="{D53D41BA-FDC5-4A11-A81A-F4252EB4BDC2}" dt="2024-08-20T09:51:43.662" v="3317" actId="1076"/>
          <ac:picMkLst>
            <pc:docMk/>
            <pc:sldMk cId="1608918025" sldId="263"/>
            <ac:picMk id="5" creationId="{5888AB2D-9070-AD38-48FF-84D916C6FDB1}"/>
          </ac:picMkLst>
        </pc:picChg>
        <pc:picChg chg="add mod modCrop">
          <ac:chgData name="Pablo Atienza Lopez" userId="f43d25b8-643c-4fdf-a23f-8fcceeafc2d6" providerId="ADAL" clId="{D53D41BA-FDC5-4A11-A81A-F4252EB4BDC2}" dt="2024-08-20T09:51:41.921" v="3316" actId="1076"/>
          <ac:picMkLst>
            <pc:docMk/>
            <pc:sldMk cId="1608918025" sldId="263"/>
            <ac:picMk id="6" creationId="{9A5672C8-DC86-0B73-D9F3-16EE189B1A3E}"/>
          </ac:picMkLst>
        </pc:picChg>
      </pc:sldChg>
      <pc:sldChg chg="addSp modSp mod modAnim">
        <pc:chgData name="Pablo Atienza Lopez" userId="f43d25b8-643c-4fdf-a23f-8fcceeafc2d6" providerId="ADAL" clId="{D53D41BA-FDC5-4A11-A81A-F4252EB4BDC2}" dt="2024-08-20T11:39:46.714" v="5820" actId="20577"/>
        <pc:sldMkLst>
          <pc:docMk/>
          <pc:sldMk cId="2462672950" sldId="264"/>
        </pc:sldMkLst>
        <pc:spChg chg="mod">
          <ac:chgData name="Pablo Atienza Lopez" userId="f43d25b8-643c-4fdf-a23f-8fcceeafc2d6" providerId="ADAL" clId="{D53D41BA-FDC5-4A11-A81A-F4252EB4BDC2}" dt="2024-08-20T11:39:46.714" v="5820" actId="20577"/>
          <ac:spMkLst>
            <pc:docMk/>
            <pc:sldMk cId="2462672950" sldId="264"/>
            <ac:spMk id="2" creationId="{DC86157D-FD74-7065-87B8-DF4A182EA228}"/>
          </ac:spMkLst>
        </pc:spChg>
        <pc:spChg chg="mod">
          <ac:chgData name="Pablo Atienza Lopez" userId="f43d25b8-643c-4fdf-a23f-8fcceeafc2d6" providerId="ADAL" clId="{D53D41BA-FDC5-4A11-A81A-F4252EB4BDC2}" dt="2024-08-20T07:39:44.735" v="711"/>
          <ac:spMkLst>
            <pc:docMk/>
            <pc:sldMk cId="2462672950" sldId="264"/>
            <ac:spMk id="3" creationId="{45C5A804-C3D5-6A20-051D-7A6D351A8B2A}"/>
          </ac:spMkLst>
        </pc:spChg>
        <pc:spChg chg="add mod">
          <ac:chgData name="Pablo Atienza Lopez" userId="f43d25b8-643c-4fdf-a23f-8fcceeafc2d6" providerId="ADAL" clId="{D53D41BA-FDC5-4A11-A81A-F4252EB4BDC2}" dt="2024-08-20T07:40:58.093" v="739" actId="1076"/>
          <ac:spMkLst>
            <pc:docMk/>
            <pc:sldMk cId="2462672950" sldId="264"/>
            <ac:spMk id="4" creationId="{F376AA2B-FD09-A549-25B2-C405139C09C1}"/>
          </ac:spMkLst>
        </pc:spChg>
      </pc:sldChg>
      <pc:sldChg chg="addSp delSp modSp new mod modAnim">
        <pc:chgData name="Pablo Atienza Lopez" userId="f43d25b8-643c-4fdf-a23f-8fcceeafc2d6" providerId="ADAL" clId="{D53D41BA-FDC5-4A11-A81A-F4252EB4BDC2}" dt="2024-08-20T11:31:07.015" v="5708"/>
        <pc:sldMkLst>
          <pc:docMk/>
          <pc:sldMk cId="1462586129" sldId="265"/>
        </pc:sldMkLst>
        <pc:spChg chg="mod">
          <ac:chgData name="Pablo Atienza Lopez" userId="f43d25b8-643c-4fdf-a23f-8fcceeafc2d6" providerId="ADAL" clId="{D53D41BA-FDC5-4A11-A81A-F4252EB4BDC2}" dt="2024-08-20T11:27:41.981" v="5637"/>
          <ac:spMkLst>
            <pc:docMk/>
            <pc:sldMk cId="1462586129" sldId="265"/>
            <ac:spMk id="2" creationId="{863F189D-5410-D82C-9985-EC496EA3C3BD}"/>
          </ac:spMkLst>
        </pc:spChg>
        <pc:spChg chg="mod">
          <ac:chgData name="Pablo Atienza Lopez" userId="f43d25b8-643c-4fdf-a23f-8fcceeafc2d6" providerId="ADAL" clId="{D53D41BA-FDC5-4A11-A81A-F4252EB4BDC2}" dt="2024-08-20T11:27:38.472" v="5634"/>
          <ac:spMkLst>
            <pc:docMk/>
            <pc:sldMk cId="1462586129" sldId="265"/>
            <ac:spMk id="3" creationId="{0468FA2C-3279-50A2-BB74-B3D44096F5A8}"/>
          </ac:spMkLst>
        </pc:spChg>
        <pc:spChg chg="add mod">
          <ac:chgData name="Pablo Atienza Lopez" userId="f43d25b8-643c-4fdf-a23f-8fcceeafc2d6" providerId="ADAL" clId="{D53D41BA-FDC5-4A11-A81A-F4252EB4BDC2}" dt="2024-08-20T07:37:42.443" v="688" actId="1076"/>
          <ac:spMkLst>
            <pc:docMk/>
            <pc:sldMk cId="1462586129" sldId="265"/>
            <ac:spMk id="6" creationId="{C9BC161E-958C-2CED-AA77-F37C818AD157}"/>
          </ac:spMkLst>
        </pc:spChg>
        <pc:spChg chg="add mod">
          <ac:chgData name="Pablo Atienza Lopez" userId="f43d25b8-643c-4fdf-a23f-8fcceeafc2d6" providerId="ADAL" clId="{D53D41BA-FDC5-4A11-A81A-F4252EB4BDC2}" dt="2024-08-20T11:30:58.286" v="5707" actId="164"/>
          <ac:spMkLst>
            <pc:docMk/>
            <pc:sldMk cId="1462586129" sldId="265"/>
            <ac:spMk id="11" creationId="{85BF78AB-1331-BFCC-C0AA-65F301E1D9E7}"/>
          </ac:spMkLst>
        </pc:spChg>
        <pc:spChg chg="add mod">
          <ac:chgData name="Pablo Atienza Lopez" userId="f43d25b8-643c-4fdf-a23f-8fcceeafc2d6" providerId="ADAL" clId="{D53D41BA-FDC5-4A11-A81A-F4252EB4BDC2}" dt="2024-08-20T11:30:58.286" v="5707" actId="164"/>
          <ac:spMkLst>
            <pc:docMk/>
            <pc:sldMk cId="1462586129" sldId="265"/>
            <ac:spMk id="12" creationId="{C3716BA6-2B91-215B-0617-718484BE69DE}"/>
          </ac:spMkLst>
        </pc:spChg>
        <pc:spChg chg="add mod">
          <ac:chgData name="Pablo Atienza Lopez" userId="f43d25b8-643c-4fdf-a23f-8fcceeafc2d6" providerId="ADAL" clId="{D53D41BA-FDC5-4A11-A81A-F4252EB4BDC2}" dt="2024-08-20T11:30:58.286" v="5707" actId="164"/>
          <ac:spMkLst>
            <pc:docMk/>
            <pc:sldMk cId="1462586129" sldId="265"/>
            <ac:spMk id="13" creationId="{6FC722BF-7E0C-EC70-6C5B-7DB8C7B5007D}"/>
          </ac:spMkLst>
        </pc:spChg>
        <pc:spChg chg="add mod">
          <ac:chgData name="Pablo Atienza Lopez" userId="f43d25b8-643c-4fdf-a23f-8fcceeafc2d6" providerId="ADAL" clId="{D53D41BA-FDC5-4A11-A81A-F4252EB4BDC2}" dt="2024-08-20T11:30:58.286" v="5707" actId="164"/>
          <ac:spMkLst>
            <pc:docMk/>
            <pc:sldMk cId="1462586129" sldId="265"/>
            <ac:spMk id="14" creationId="{166E9481-3976-5639-3468-B1D42B4CCF35}"/>
          </ac:spMkLst>
        </pc:spChg>
        <pc:grpChg chg="add mod">
          <ac:chgData name="Pablo Atienza Lopez" userId="f43d25b8-643c-4fdf-a23f-8fcceeafc2d6" providerId="ADAL" clId="{D53D41BA-FDC5-4A11-A81A-F4252EB4BDC2}" dt="2024-08-20T07:38:32.172" v="699" actId="1076"/>
          <ac:grpSpMkLst>
            <pc:docMk/>
            <pc:sldMk cId="1462586129" sldId="265"/>
            <ac:grpSpMk id="7" creationId="{B45C7288-8A72-43C7-F0C4-96DD327AB472}"/>
          </ac:grpSpMkLst>
        </pc:grpChg>
        <pc:grpChg chg="add mod">
          <ac:chgData name="Pablo Atienza Lopez" userId="f43d25b8-643c-4fdf-a23f-8fcceeafc2d6" providerId="ADAL" clId="{D53D41BA-FDC5-4A11-A81A-F4252EB4BDC2}" dt="2024-08-20T11:30:40.345" v="5706" actId="164"/>
          <ac:grpSpMkLst>
            <pc:docMk/>
            <pc:sldMk cId="1462586129" sldId="265"/>
            <ac:grpSpMk id="24" creationId="{3E161836-5148-ABCB-6884-8BF850B42DE7}"/>
          </ac:grpSpMkLst>
        </pc:grpChg>
        <pc:grpChg chg="add mod">
          <ac:chgData name="Pablo Atienza Lopez" userId="f43d25b8-643c-4fdf-a23f-8fcceeafc2d6" providerId="ADAL" clId="{D53D41BA-FDC5-4A11-A81A-F4252EB4BDC2}" dt="2024-08-20T11:30:58.286" v="5707" actId="164"/>
          <ac:grpSpMkLst>
            <pc:docMk/>
            <pc:sldMk cId="1462586129" sldId="265"/>
            <ac:grpSpMk id="25" creationId="{068EA15D-54AF-CC7D-607B-1A5FB1E216CB}"/>
          </ac:grpSpMkLst>
        </pc:grpChg>
        <pc:picChg chg="add mod">
          <ac:chgData name="Pablo Atienza Lopez" userId="f43d25b8-643c-4fdf-a23f-8fcceeafc2d6" providerId="ADAL" clId="{D53D41BA-FDC5-4A11-A81A-F4252EB4BDC2}" dt="2024-08-20T07:37:54.243" v="690" actId="1076"/>
          <ac:picMkLst>
            <pc:docMk/>
            <pc:sldMk cId="1462586129" sldId="265"/>
            <ac:picMk id="5" creationId="{F37885FC-0BA5-2DE7-32ED-B6CF483A270D}"/>
          </ac:picMkLst>
        </pc:picChg>
        <pc:picChg chg="add mod modCrop">
          <ac:chgData name="Pablo Atienza Lopez" userId="f43d25b8-643c-4fdf-a23f-8fcceeafc2d6" providerId="ADAL" clId="{D53D41BA-FDC5-4A11-A81A-F4252EB4BDC2}" dt="2024-08-20T07:39:01.839" v="704" actId="1076"/>
          <ac:picMkLst>
            <pc:docMk/>
            <pc:sldMk cId="1462586129" sldId="265"/>
            <ac:picMk id="9" creationId="{55AA58FF-C134-EB63-91C4-432D90DB05E2}"/>
          </ac:picMkLst>
        </pc:picChg>
        <pc:picChg chg="add del">
          <ac:chgData name="Pablo Atienza Lopez" userId="f43d25b8-643c-4fdf-a23f-8fcceeafc2d6" providerId="ADAL" clId="{D53D41BA-FDC5-4A11-A81A-F4252EB4BDC2}" dt="2024-08-20T11:29:30.482" v="5679" actId="478"/>
          <ac:picMkLst>
            <pc:docMk/>
            <pc:sldMk cId="1462586129" sldId="265"/>
            <ac:picMk id="16" creationId="{F273EC39-572B-406A-C2D9-7841718476C8}"/>
          </ac:picMkLst>
        </pc:picChg>
        <pc:picChg chg="add del">
          <ac:chgData name="Pablo Atienza Lopez" userId="f43d25b8-643c-4fdf-a23f-8fcceeafc2d6" providerId="ADAL" clId="{D53D41BA-FDC5-4A11-A81A-F4252EB4BDC2}" dt="2024-08-20T11:29:28.546" v="5678" actId="478"/>
          <ac:picMkLst>
            <pc:docMk/>
            <pc:sldMk cId="1462586129" sldId="265"/>
            <ac:picMk id="18" creationId="{F1F3AB7F-2D1C-EBC1-909E-46ABF7EA289E}"/>
          </ac:picMkLst>
        </pc:picChg>
        <pc:picChg chg="add del">
          <ac:chgData name="Pablo Atienza Lopez" userId="f43d25b8-643c-4fdf-a23f-8fcceeafc2d6" providerId="ADAL" clId="{D53D41BA-FDC5-4A11-A81A-F4252EB4BDC2}" dt="2024-08-20T11:29:27.461" v="5677" actId="478"/>
          <ac:picMkLst>
            <pc:docMk/>
            <pc:sldMk cId="1462586129" sldId="265"/>
            <ac:picMk id="20" creationId="{7A229F7F-02A7-BA9A-DEDA-84097744AB53}"/>
          </ac:picMkLst>
        </pc:picChg>
        <pc:picChg chg="add mod ord">
          <ac:chgData name="Pablo Atienza Lopez" userId="f43d25b8-643c-4fdf-a23f-8fcceeafc2d6" providerId="ADAL" clId="{D53D41BA-FDC5-4A11-A81A-F4252EB4BDC2}" dt="2024-08-20T11:30:58.286" v="5707" actId="164"/>
          <ac:picMkLst>
            <pc:docMk/>
            <pc:sldMk cId="1462586129" sldId="265"/>
            <ac:picMk id="22" creationId="{C1E0DEF1-CC1C-7D5E-3720-58FFB49308E2}"/>
          </ac:picMkLst>
        </pc:picChg>
        <pc:picChg chg="add mod ord">
          <ac:chgData name="Pablo Atienza Lopez" userId="f43d25b8-643c-4fdf-a23f-8fcceeafc2d6" providerId="ADAL" clId="{D53D41BA-FDC5-4A11-A81A-F4252EB4BDC2}" dt="2024-08-20T11:30:58.286" v="5707" actId="164"/>
          <ac:picMkLst>
            <pc:docMk/>
            <pc:sldMk cId="1462586129" sldId="265"/>
            <ac:picMk id="23" creationId="{88405767-3325-DC3F-9FFA-A7EF592DC77A}"/>
          </ac:picMkLst>
        </pc:picChg>
        <pc:picChg chg="add mod">
          <ac:chgData name="Pablo Atienza Lopez" userId="f43d25b8-643c-4fdf-a23f-8fcceeafc2d6" providerId="ADAL" clId="{D53D41BA-FDC5-4A11-A81A-F4252EB4BDC2}" dt="2024-08-20T11:30:58.286" v="5707" actId="164"/>
          <ac:picMkLst>
            <pc:docMk/>
            <pc:sldMk cId="1462586129" sldId="265"/>
            <ac:picMk id="10242" creationId="{EAC3DBD0-2D8A-1BC8-49C0-0FDFC5053E43}"/>
          </ac:picMkLst>
        </pc:picChg>
      </pc:sldChg>
      <pc:sldChg chg="addSp delSp modSp new mod modAnim">
        <pc:chgData name="Pablo Atienza Lopez" userId="f43d25b8-643c-4fdf-a23f-8fcceeafc2d6" providerId="ADAL" clId="{D53D41BA-FDC5-4A11-A81A-F4252EB4BDC2}" dt="2024-08-20T11:40:43.812" v="5822"/>
        <pc:sldMkLst>
          <pc:docMk/>
          <pc:sldMk cId="4268590538" sldId="266"/>
        </pc:sldMkLst>
        <pc:spChg chg="mod">
          <ac:chgData name="Pablo Atienza Lopez" userId="f43d25b8-643c-4fdf-a23f-8fcceeafc2d6" providerId="ADAL" clId="{D53D41BA-FDC5-4A11-A81A-F4252EB4BDC2}" dt="2024-08-20T07:41:49.540" v="784" actId="20577"/>
          <ac:spMkLst>
            <pc:docMk/>
            <pc:sldMk cId="4268590538" sldId="266"/>
            <ac:spMk id="2" creationId="{88292414-DD2B-F8A3-41F9-614F69F69C61}"/>
          </ac:spMkLst>
        </pc:spChg>
        <pc:spChg chg="mod">
          <ac:chgData name="Pablo Atienza Lopez" userId="f43d25b8-643c-4fdf-a23f-8fcceeafc2d6" providerId="ADAL" clId="{D53D41BA-FDC5-4A11-A81A-F4252EB4BDC2}" dt="2024-08-20T07:57:52.020" v="1335" actId="20577"/>
          <ac:spMkLst>
            <pc:docMk/>
            <pc:sldMk cId="4268590538" sldId="266"/>
            <ac:spMk id="3" creationId="{C12FED31-CC76-7B97-30E1-397C12FC11AF}"/>
          </ac:spMkLst>
        </pc:spChg>
        <pc:spChg chg="add mod">
          <ac:chgData name="Pablo Atienza Lopez" userId="f43d25b8-643c-4fdf-a23f-8fcceeafc2d6" providerId="ADAL" clId="{D53D41BA-FDC5-4A11-A81A-F4252EB4BDC2}" dt="2024-08-20T07:56:28.829" v="1097" actId="164"/>
          <ac:spMkLst>
            <pc:docMk/>
            <pc:sldMk cId="4268590538" sldId="266"/>
            <ac:spMk id="6" creationId="{0ECCE8B6-CEE1-93E2-F113-FEA20A6F20DB}"/>
          </ac:spMkLst>
        </pc:spChg>
        <pc:spChg chg="add mod">
          <ac:chgData name="Pablo Atienza Lopez" userId="f43d25b8-643c-4fdf-a23f-8fcceeafc2d6" providerId="ADAL" clId="{D53D41BA-FDC5-4A11-A81A-F4252EB4BDC2}" dt="2024-08-20T07:56:28.829" v="1097" actId="164"/>
          <ac:spMkLst>
            <pc:docMk/>
            <pc:sldMk cId="4268590538" sldId="266"/>
            <ac:spMk id="7" creationId="{61AA6BB3-2641-EB4A-1FF5-039F3E70D600}"/>
          </ac:spMkLst>
        </pc:spChg>
        <pc:spChg chg="add mod">
          <ac:chgData name="Pablo Atienza Lopez" userId="f43d25b8-643c-4fdf-a23f-8fcceeafc2d6" providerId="ADAL" clId="{D53D41BA-FDC5-4A11-A81A-F4252EB4BDC2}" dt="2024-08-20T08:04:41.675" v="1428" actId="20577"/>
          <ac:spMkLst>
            <pc:docMk/>
            <pc:sldMk cId="4268590538" sldId="266"/>
            <ac:spMk id="9" creationId="{DFBF90BF-26E1-B275-C579-5B65214E9EF9}"/>
          </ac:spMkLst>
        </pc:spChg>
        <pc:grpChg chg="add mod">
          <ac:chgData name="Pablo Atienza Lopez" userId="f43d25b8-643c-4fdf-a23f-8fcceeafc2d6" providerId="ADAL" clId="{D53D41BA-FDC5-4A11-A81A-F4252EB4BDC2}" dt="2024-08-20T07:56:32.795" v="1098" actId="1076"/>
          <ac:grpSpMkLst>
            <pc:docMk/>
            <pc:sldMk cId="4268590538" sldId="266"/>
            <ac:grpSpMk id="8" creationId="{B9B02C12-7D79-69D2-D9C9-85958D180054}"/>
          </ac:grpSpMkLst>
        </pc:grpChg>
        <pc:picChg chg="add mod">
          <ac:chgData name="Pablo Atienza Lopez" userId="f43d25b8-643c-4fdf-a23f-8fcceeafc2d6" providerId="ADAL" clId="{D53D41BA-FDC5-4A11-A81A-F4252EB4BDC2}" dt="2024-08-20T07:56:28.829" v="1097" actId="164"/>
          <ac:picMkLst>
            <pc:docMk/>
            <pc:sldMk cId="4268590538" sldId="266"/>
            <ac:picMk id="5" creationId="{13C48ED6-4A5B-7946-0DA5-ACE998D83700}"/>
          </ac:picMkLst>
        </pc:picChg>
        <pc:picChg chg="add mod ord">
          <ac:chgData name="Pablo Atienza Lopez" userId="f43d25b8-643c-4fdf-a23f-8fcceeafc2d6" providerId="ADAL" clId="{D53D41BA-FDC5-4A11-A81A-F4252EB4BDC2}" dt="2024-08-20T08:00:01.841" v="1405" actId="1076"/>
          <ac:picMkLst>
            <pc:docMk/>
            <pc:sldMk cId="4268590538" sldId="266"/>
            <ac:picMk id="11" creationId="{DCFC15A4-641F-697A-5A05-38987360B5B5}"/>
          </ac:picMkLst>
        </pc:picChg>
        <pc:picChg chg="add mod">
          <ac:chgData name="Pablo Atienza Lopez" userId="f43d25b8-643c-4fdf-a23f-8fcceeafc2d6" providerId="ADAL" clId="{D53D41BA-FDC5-4A11-A81A-F4252EB4BDC2}" dt="2024-08-20T08:04:45.613" v="1429" actId="1076"/>
          <ac:picMkLst>
            <pc:docMk/>
            <pc:sldMk cId="4268590538" sldId="266"/>
            <ac:picMk id="13" creationId="{F0CE36D3-C7C9-3417-7152-5A0713511B4F}"/>
          </ac:picMkLst>
        </pc:picChg>
        <pc:picChg chg="add del mod">
          <ac:chgData name="Pablo Atienza Lopez" userId="f43d25b8-643c-4fdf-a23f-8fcceeafc2d6" providerId="ADAL" clId="{D53D41BA-FDC5-4A11-A81A-F4252EB4BDC2}" dt="2024-08-20T08:03:35.997" v="1417" actId="478"/>
          <ac:picMkLst>
            <pc:docMk/>
            <pc:sldMk cId="4268590538" sldId="266"/>
            <ac:picMk id="15" creationId="{390AFD1C-59CA-C1BB-35AD-D250BA603CA2}"/>
          </ac:picMkLst>
        </pc:picChg>
        <pc:picChg chg="add mod">
          <ac:chgData name="Pablo Atienza Lopez" userId="f43d25b8-643c-4fdf-a23f-8fcceeafc2d6" providerId="ADAL" clId="{D53D41BA-FDC5-4A11-A81A-F4252EB4BDC2}" dt="2024-08-20T08:05:45.778" v="1436" actId="207"/>
          <ac:picMkLst>
            <pc:docMk/>
            <pc:sldMk cId="4268590538" sldId="266"/>
            <ac:picMk id="17" creationId="{59872E85-F407-BE1A-B436-8528F6EC3D17}"/>
          </ac:picMkLst>
        </pc:picChg>
      </pc:sldChg>
      <pc:sldChg chg="addSp delSp modSp new mod modAnim">
        <pc:chgData name="Pablo Atienza Lopez" userId="f43d25b8-643c-4fdf-a23f-8fcceeafc2d6" providerId="ADAL" clId="{D53D41BA-FDC5-4A11-A81A-F4252EB4BDC2}" dt="2024-08-20T08:16:32.800" v="1721"/>
        <pc:sldMkLst>
          <pc:docMk/>
          <pc:sldMk cId="3692934764" sldId="267"/>
        </pc:sldMkLst>
        <pc:spChg chg="mod">
          <ac:chgData name="Pablo Atienza Lopez" userId="f43d25b8-643c-4fdf-a23f-8fcceeafc2d6" providerId="ADAL" clId="{D53D41BA-FDC5-4A11-A81A-F4252EB4BDC2}" dt="2024-08-20T08:06:09.638" v="1459" actId="20577"/>
          <ac:spMkLst>
            <pc:docMk/>
            <pc:sldMk cId="3692934764" sldId="267"/>
            <ac:spMk id="2" creationId="{E39ECAC1-FD66-D203-64C4-8B30E424911B}"/>
          </ac:spMkLst>
        </pc:spChg>
        <pc:spChg chg="mod">
          <ac:chgData name="Pablo Atienza Lopez" userId="f43d25b8-643c-4fdf-a23f-8fcceeafc2d6" providerId="ADAL" clId="{D53D41BA-FDC5-4A11-A81A-F4252EB4BDC2}" dt="2024-08-20T08:16:23.223" v="1717" actId="115"/>
          <ac:spMkLst>
            <pc:docMk/>
            <pc:sldMk cId="3692934764" sldId="267"/>
            <ac:spMk id="3" creationId="{939DAAE0-7958-70F3-981D-97F2A5833362}"/>
          </ac:spMkLst>
        </pc:spChg>
        <pc:picChg chg="add mod">
          <ac:chgData name="Pablo Atienza Lopez" userId="f43d25b8-643c-4fdf-a23f-8fcceeafc2d6" providerId="ADAL" clId="{D53D41BA-FDC5-4A11-A81A-F4252EB4BDC2}" dt="2024-08-20T08:14:56.779" v="1664" actId="1076"/>
          <ac:picMkLst>
            <pc:docMk/>
            <pc:sldMk cId="3692934764" sldId="267"/>
            <ac:picMk id="5" creationId="{FD0E53AD-AFB9-70A5-1221-DFB573B7434F}"/>
          </ac:picMkLst>
        </pc:picChg>
        <pc:picChg chg="add mod">
          <ac:chgData name="Pablo Atienza Lopez" userId="f43d25b8-643c-4fdf-a23f-8fcceeafc2d6" providerId="ADAL" clId="{D53D41BA-FDC5-4A11-A81A-F4252EB4BDC2}" dt="2024-08-20T08:14:56.779" v="1664" actId="1076"/>
          <ac:picMkLst>
            <pc:docMk/>
            <pc:sldMk cId="3692934764" sldId="267"/>
            <ac:picMk id="7" creationId="{4026CB21-C263-B5C0-80E6-BA1E1A67D541}"/>
          </ac:picMkLst>
        </pc:picChg>
        <pc:picChg chg="add mod">
          <ac:chgData name="Pablo Atienza Lopez" userId="f43d25b8-643c-4fdf-a23f-8fcceeafc2d6" providerId="ADAL" clId="{D53D41BA-FDC5-4A11-A81A-F4252EB4BDC2}" dt="2024-08-20T08:16:28.276" v="1720" actId="1076"/>
          <ac:picMkLst>
            <pc:docMk/>
            <pc:sldMk cId="3692934764" sldId="267"/>
            <ac:picMk id="1026" creationId="{37E641F5-FF44-D5B2-7726-4EA1BB5384F2}"/>
          </ac:picMkLst>
        </pc:picChg>
        <pc:cxnChg chg="add del">
          <ac:chgData name="Pablo Atienza Lopez" userId="f43d25b8-643c-4fdf-a23f-8fcceeafc2d6" providerId="ADAL" clId="{D53D41BA-FDC5-4A11-A81A-F4252EB4BDC2}" dt="2024-08-20T08:14:19.464" v="1663" actId="478"/>
          <ac:cxnSpMkLst>
            <pc:docMk/>
            <pc:sldMk cId="3692934764" sldId="267"/>
            <ac:cxnSpMk id="10" creationId="{EC6922EA-2005-176A-279B-4DACF4C3B019}"/>
          </ac:cxnSpMkLst>
        </pc:cxnChg>
        <pc:cxnChg chg="add del mod">
          <ac:chgData name="Pablo Atienza Lopez" userId="f43d25b8-643c-4fdf-a23f-8fcceeafc2d6" providerId="ADAL" clId="{D53D41BA-FDC5-4A11-A81A-F4252EB4BDC2}" dt="2024-08-20T08:14:19.464" v="1663" actId="478"/>
          <ac:cxnSpMkLst>
            <pc:docMk/>
            <pc:sldMk cId="3692934764" sldId="267"/>
            <ac:cxnSpMk id="11" creationId="{E0344A87-C1D5-E580-9DD0-A30D81134619}"/>
          </ac:cxnSpMkLst>
        </pc:cxnChg>
      </pc:sldChg>
      <pc:sldChg chg="addSp modSp new mod">
        <pc:chgData name="Pablo Atienza Lopez" userId="f43d25b8-643c-4fdf-a23f-8fcceeafc2d6" providerId="ADAL" clId="{D53D41BA-FDC5-4A11-A81A-F4252EB4BDC2}" dt="2024-08-20T08:42:41.356" v="1957" actId="1076"/>
        <pc:sldMkLst>
          <pc:docMk/>
          <pc:sldMk cId="1812466616" sldId="268"/>
        </pc:sldMkLst>
        <pc:spChg chg="mod">
          <ac:chgData name="Pablo Atienza Lopez" userId="f43d25b8-643c-4fdf-a23f-8fcceeafc2d6" providerId="ADAL" clId="{D53D41BA-FDC5-4A11-A81A-F4252EB4BDC2}" dt="2024-08-20T08:30:41.430" v="1905" actId="20577"/>
          <ac:spMkLst>
            <pc:docMk/>
            <pc:sldMk cId="1812466616" sldId="268"/>
            <ac:spMk id="2" creationId="{B04241B2-7426-0CC4-FBE8-BF5259814C34}"/>
          </ac:spMkLst>
        </pc:spChg>
        <pc:spChg chg="mod">
          <ac:chgData name="Pablo Atienza Lopez" userId="f43d25b8-643c-4fdf-a23f-8fcceeafc2d6" providerId="ADAL" clId="{D53D41BA-FDC5-4A11-A81A-F4252EB4BDC2}" dt="2024-08-20T08:31:06.279" v="1952" actId="20577"/>
          <ac:spMkLst>
            <pc:docMk/>
            <pc:sldMk cId="1812466616" sldId="268"/>
            <ac:spMk id="3" creationId="{DBCEB464-B924-7C10-C0DD-B93B00F4E9DD}"/>
          </ac:spMkLst>
        </pc:spChg>
        <pc:picChg chg="add mod">
          <ac:chgData name="Pablo Atienza Lopez" userId="f43d25b8-643c-4fdf-a23f-8fcceeafc2d6" providerId="ADAL" clId="{D53D41BA-FDC5-4A11-A81A-F4252EB4BDC2}" dt="2024-08-20T08:42:41.356" v="1957" actId="1076"/>
          <ac:picMkLst>
            <pc:docMk/>
            <pc:sldMk cId="1812466616" sldId="268"/>
            <ac:picMk id="5" creationId="{CB572ACA-42BA-2D6C-B0BD-40C1EA73B459}"/>
          </ac:picMkLst>
        </pc:picChg>
      </pc:sldChg>
      <pc:sldChg chg="modSp new mod">
        <pc:chgData name="Pablo Atienza Lopez" userId="f43d25b8-643c-4fdf-a23f-8fcceeafc2d6" providerId="ADAL" clId="{D53D41BA-FDC5-4A11-A81A-F4252EB4BDC2}" dt="2024-08-20T12:21:33.389" v="6103" actId="20577"/>
        <pc:sldMkLst>
          <pc:docMk/>
          <pc:sldMk cId="3916469442" sldId="269"/>
        </pc:sldMkLst>
        <pc:spChg chg="mod">
          <ac:chgData name="Pablo Atienza Lopez" userId="f43d25b8-643c-4fdf-a23f-8fcceeafc2d6" providerId="ADAL" clId="{D53D41BA-FDC5-4A11-A81A-F4252EB4BDC2}" dt="2024-08-20T09:42:43.362" v="2597" actId="20577"/>
          <ac:spMkLst>
            <pc:docMk/>
            <pc:sldMk cId="3916469442" sldId="269"/>
            <ac:spMk id="2" creationId="{F7F1DC54-17AC-6AA1-1E14-BCC8ADF5B92F}"/>
          </ac:spMkLst>
        </pc:spChg>
        <pc:spChg chg="mod">
          <ac:chgData name="Pablo Atienza Lopez" userId="f43d25b8-643c-4fdf-a23f-8fcceeafc2d6" providerId="ADAL" clId="{D53D41BA-FDC5-4A11-A81A-F4252EB4BDC2}" dt="2024-08-20T12:21:33.389" v="6103" actId="20577"/>
          <ac:spMkLst>
            <pc:docMk/>
            <pc:sldMk cId="3916469442" sldId="269"/>
            <ac:spMk id="3" creationId="{60B46229-CBEC-38DB-8C8B-0B0931E8455F}"/>
          </ac:spMkLst>
        </pc:spChg>
      </pc:sldChg>
      <pc:sldChg chg="addSp delSp modSp new mod">
        <pc:chgData name="Pablo Atienza Lopez" userId="f43d25b8-643c-4fdf-a23f-8fcceeafc2d6" providerId="ADAL" clId="{D53D41BA-FDC5-4A11-A81A-F4252EB4BDC2}" dt="2024-08-20T09:55:29.137" v="3509" actId="1076"/>
        <pc:sldMkLst>
          <pc:docMk/>
          <pc:sldMk cId="1926990517" sldId="270"/>
        </pc:sldMkLst>
        <pc:spChg chg="del">
          <ac:chgData name="Pablo Atienza Lopez" userId="f43d25b8-643c-4fdf-a23f-8fcceeafc2d6" providerId="ADAL" clId="{D53D41BA-FDC5-4A11-A81A-F4252EB4BDC2}" dt="2024-08-20T09:51:53.110" v="3319" actId="478"/>
          <ac:spMkLst>
            <pc:docMk/>
            <pc:sldMk cId="1926990517" sldId="270"/>
            <ac:spMk id="2" creationId="{A0562985-B8E8-9B9F-F9A6-8F6B2A306703}"/>
          </ac:spMkLst>
        </pc:spChg>
        <pc:spChg chg="del">
          <ac:chgData name="Pablo Atienza Lopez" userId="f43d25b8-643c-4fdf-a23f-8fcceeafc2d6" providerId="ADAL" clId="{D53D41BA-FDC5-4A11-A81A-F4252EB4BDC2}" dt="2024-08-20T09:51:53.110" v="3319" actId="478"/>
          <ac:spMkLst>
            <pc:docMk/>
            <pc:sldMk cId="1926990517" sldId="270"/>
            <ac:spMk id="3" creationId="{E1FDEFD0-0B0F-75E1-95B4-83FB41CC755D}"/>
          </ac:spMkLst>
        </pc:spChg>
        <pc:spChg chg="add del mod">
          <ac:chgData name="Pablo Atienza Lopez" userId="f43d25b8-643c-4fdf-a23f-8fcceeafc2d6" providerId="ADAL" clId="{D53D41BA-FDC5-4A11-A81A-F4252EB4BDC2}" dt="2024-08-20T09:52:00.555" v="3321" actId="478"/>
          <ac:spMkLst>
            <pc:docMk/>
            <pc:sldMk cId="1926990517" sldId="270"/>
            <ac:spMk id="4" creationId="{B75EF8C6-2ABF-4F7B-BA92-61FDA7D72993}"/>
          </ac:spMkLst>
        </pc:spChg>
        <pc:spChg chg="add mod">
          <ac:chgData name="Pablo Atienza Lopez" userId="f43d25b8-643c-4fdf-a23f-8fcceeafc2d6" providerId="ADAL" clId="{D53D41BA-FDC5-4A11-A81A-F4252EB4BDC2}" dt="2024-08-20T09:55:29.137" v="3509" actId="1076"/>
          <ac:spMkLst>
            <pc:docMk/>
            <pc:sldMk cId="1926990517" sldId="270"/>
            <ac:spMk id="5" creationId="{C41650A8-2F30-4240-AB79-AA2F20C80301}"/>
          </ac:spMkLst>
        </pc:spChg>
        <pc:spChg chg="add mod">
          <ac:chgData name="Pablo Atienza Lopez" userId="f43d25b8-643c-4fdf-a23f-8fcceeafc2d6" providerId="ADAL" clId="{D53D41BA-FDC5-4A11-A81A-F4252EB4BDC2}" dt="2024-08-20T09:55:24.720" v="3508" actId="1076"/>
          <ac:spMkLst>
            <pc:docMk/>
            <pc:sldMk cId="1926990517" sldId="270"/>
            <ac:spMk id="8" creationId="{FFD7A081-97EF-E5DB-C349-85797069496F}"/>
          </ac:spMkLst>
        </pc:spChg>
        <pc:picChg chg="add mod">
          <ac:chgData name="Pablo Atienza Lopez" userId="f43d25b8-643c-4fdf-a23f-8fcceeafc2d6" providerId="ADAL" clId="{D53D41BA-FDC5-4A11-A81A-F4252EB4BDC2}" dt="2024-08-20T09:55:29.137" v="3509" actId="1076"/>
          <ac:picMkLst>
            <pc:docMk/>
            <pc:sldMk cId="1926990517" sldId="270"/>
            <ac:picMk id="7" creationId="{102F57CD-BF86-5DF2-0D01-20673A5C9186}"/>
          </ac:picMkLst>
        </pc:picChg>
        <pc:picChg chg="add mod">
          <ac:chgData name="Pablo Atienza Lopez" userId="f43d25b8-643c-4fdf-a23f-8fcceeafc2d6" providerId="ADAL" clId="{D53D41BA-FDC5-4A11-A81A-F4252EB4BDC2}" dt="2024-08-20T09:52:18.006" v="3329" actId="1076"/>
          <ac:picMkLst>
            <pc:docMk/>
            <pc:sldMk cId="1926990517" sldId="270"/>
            <ac:picMk id="3074" creationId="{111CA1E6-A541-F855-3159-B1DAE85DE5AA}"/>
          </ac:picMkLst>
        </pc:picChg>
        <pc:picChg chg="add mod">
          <ac:chgData name="Pablo Atienza Lopez" userId="f43d25b8-643c-4fdf-a23f-8fcceeafc2d6" providerId="ADAL" clId="{D53D41BA-FDC5-4A11-A81A-F4252EB4BDC2}" dt="2024-08-20T09:52:16.727" v="3328" actId="1076"/>
          <ac:picMkLst>
            <pc:docMk/>
            <pc:sldMk cId="1926990517" sldId="270"/>
            <ac:picMk id="3076" creationId="{64251013-B94D-DD22-BEFA-E68FF82BA6CC}"/>
          </ac:picMkLst>
        </pc:picChg>
      </pc:sldChg>
      <pc:sldChg chg="addSp delSp modSp add mod ord modAnim">
        <pc:chgData name="Pablo Atienza Lopez" userId="f43d25b8-643c-4fdf-a23f-8fcceeafc2d6" providerId="ADAL" clId="{D53D41BA-FDC5-4A11-A81A-F4252EB4BDC2}" dt="2024-08-20T12:07:22.322" v="5857"/>
        <pc:sldMkLst>
          <pc:docMk/>
          <pc:sldMk cId="3680965869" sldId="464"/>
        </pc:sldMkLst>
        <pc:spChg chg="mod">
          <ac:chgData name="Pablo Atienza Lopez" userId="f43d25b8-643c-4fdf-a23f-8fcceeafc2d6" providerId="ADAL" clId="{D53D41BA-FDC5-4A11-A81A-F4252EB4BDC2}" dt="2024-08-20T09:54:53.069" v="3505" actId="6549"/>
          <ac:spMkLst>
            <pc:docMk/>
            <pc:sldMk cId="3680965869" sldId="464"/>
            <ac:spMk id="3" creationId="{37BBC09C-277C-1641-B1CA-0E0478886E31}"/>
          </ac:spMkLst>
        </pc:spChg>
        <pc:spChg chg="add del">
          <ac:chgData name="Pablo Atienza Lopez" userId="f43d25b8-643c-4fdf-a23f-8fcceeafc2d6" providerId="ADAL" clId="{D53D41BA-FDC5-4A11-A81A-F4252EB4BDC2}" dt="2024-08-20T12:05:30.634" v="5836"/>
          <ac:spMkLst>
            <pc:docMk/>
            <pc:sldMk cId="3680965869" sldId="464"/>
            <ac:spMk id="6" creationId="{A5250356-CACC-FC4B-9803-48A8B00CAE4B}"/>
          </ac:spMkLst>
        </pc:spChg>
        <pc:spChg chg="mod">
          <ac:chgData name="Pablo Atienza Lopez" userId="f43d25b8-643c-4fdf-a23f-8fcceeafc2d6" providerId="ADAL" clId="{D53D41BA-FDC5-4A11-A81A-F4252EB4BDC2}" dt="2024-08-20T09:54:28.381" v="3447" actId="122"/>
          <ac:spMkLst>
            <pc:docMk/>
            <pc:sldMk cId="3680965869" sldId="464"/>
            <ac:spMk id="7" creationId="{6B12FC77-2B1E-AD44-9246-48303EB5138E}"/>
          </ac:spMkLst>
        </pc:spChg>
        <pc:picChg chg="add mod">
          <ac:chgData name="Pablo Atienza Lopez" userId="f43d25b8-643c-4fdf-a23f-8fcceeafc2d6" providerId="ADAL" clId="{D53D41BA-FDC5-4A11-A81A-F4252EB4BDC2}" dt="2024-08-20T12:03:29.351" v="5829" actId="931"/>
          <ac:picMkLst>
            <pc:docMk/>
            <pc:sldMk cId="3680965869" sldId="464"/>
            <ac:picMk id="9" creationId="{F6E93346-3EE6-E7A6-7911-A6621F0C1CFE}"/>
          </ac:picMkLst>
        </pc:picChg>
        <pc:picChg chg="add mod modCrop">
          <ac:chgData name="Pablo Atienza Lopez" userId="f43d25b8-643c-4fdf-a23f-8fcceeafc2d6" providerId="ADAL" clId="{D53D41BA-FDC5-4A11-A81A-F4252EB4BDC2}" dt="2024-08-20T12:06:44.793" v="5848" actId="1076"/>
          <ac:picMkLst>
            <pc:docMk/>
            <pc:sldMk cId="3680965869" sldId="464"/>
            <ac:picMk id="10" creationId="{829ACC4F-DB48-DDEE-DC90-EC6A21F9FB54}"/>
          </ac:picMkLst>
        </pc:picChg>
        <pc:picChg chg="add mod">
          <ac:chgData name="Pablo Atienza Lopez" userId="f43d25b8-643c-4fdf-a23f-8fcceeafc2d6" providerId="ADAL" clId="{D53D41BA-FDC5-4A11-A81A-F4252EB4BDC2}" dt="2024-08-20T12:07:00.281" v="5854" actId="1076"/>
          <ac:picMkLst>
            <pc:docMk/>
            <pc:sldMk cId="3680965869" sldId="464"/>
            <ac:picMk id="11" creationId="{7F1A80DF-1AAF-7CA4-CB59-EE7F91BC849C}"/>
          </ac:picMkLst>
        </pc:picChg>
        <pc:picChg chg="add mod">
          <ac:chgData name="Pablo Atienza Lopez" userId="f43d25b8-643c-4fdf-a23f-8fcceeafc2d6" providerId="ADAL" clId="{D53D41BA-FDC5-4A11-A81A-F4252EB4BDC2}" dt="2024-08-20T12:06:53.967" v="5851" actId="14100"/>
          <ac:picMkLst>
            <pc:docMk/>
            <pc:sldMk cId="3680965869" sldId="464"/>
            <ac:picMk id="11266" creationId="{450BFBF3-68B9-5C6A-0374-360DCF106644}"/>
          </ac:picMkLst>
        </pc:picChg>
      </pc:sldChg>
      <pc:sldChg chg="addSp delSp modSp new mod">
        <pc:chgData name="Pablo Atienza Lopez" userId="f43d25b8-643c-4fdf-a23f-8fcceeafc2d6" providerId="ADAL" clId="{D53D41BA-FDC5-4A11-A81A-F4252EB4BDC2}" dt="2024-08-20T11:32:40.527" v="5805" actId="20577"/>
        <pc:sldMkLst>
          <pc:docMk/>
          <pc:sldMk cId="2793388270" sldId="465"/>
        </pc:sldMkLst>
        <pc:spChg chg="mod">
          <ac:chgData name="Pablo Atienza Lopez" userId="f43d25b8-643c-4fdf-a23f-8fcceeafc2d6" providerId="ADAL" clId="{D53D41BA-FDC5-4A11-A81A-F4252EB4BDC2}" dt="2024-08-20T09:55:59.310" v="3515" actId="20577"/>
          <ac:spMkLst>
            <pc:docMk/>
            <pc:sldMk cId="2793388270" sldId="465"/>
            <ac:spMk id="2" creationId="{9CCC3FEB-C7CC-EB01-7F23-593E48618F44}"/>
          </ac:spMkLst>
        </pc:spChg>
        <pc:spChg chg="mod">
          <ac:chgData name="Pablo Atienza Lopez" userId="f43d25b8-643c-4fdf-a23f-8fcceeafc2d6" providerId="ADAL" clId="{D53D41BA-FDC5-4A11-A81A-F4252EB4BDC2}" dt="2024-08-20T11:32:40.527" v="5805" actId="20577"/>
          <ac:spMkLst>
            <pc:docMk/>
            <pc:sldMk cId="2793388270" sldId="465"/>
            <ac:spMk id="3" creationId="{5707074E-3E8F-2557-3D31-C1E542B3F9B6}"/>
          </ac:spMkLst>
        </pc:spChg>
        <pc:picChg chg="add mod">
          <ac:chgData name="Pablo Atienza Lopez" userId="f43d25b8-643c-4fdf-a23f-8fcceeafc2d6" providerId="ADAL" clId="{D53D41BA-FDC5-4A11-A81A-F4252EB4BDC2}" dt="2024-08-20T09:56:25.820" v="3524" actId="1076"/>
          <ac:picMkLst>
            <pc:docMk/>
            <pc:sldMk cId="2793388270" sldId="465"/>
            <ac:picMk id="4098" creationId="{5DEC6F4B-4156-3536-20E2-08B3AC3D214B}"/>
          </ac:picMkLst>
        </pc:picChg>
        <pc:picChg chg="add mod">
          <ac:chgData name="Pablo Atienza Lopez" userId="f43d25b8-643c-4fdf-a23f-8fcceeafc2d6" providerId="ADAL" clId="{D53D41BA-FDC5-4A11-A81A-F4252EB4BDC2}" dt="2024-08-20T09:57:31.012" v="3731" actId="1076"/>
          <ac:picMkLst>
            <pc:docMk/>
            <pc:sldMk cId="2793388270" sldId="465"/>
            <ac:picMk id="4100" creationId="{8837D076-B24D-CF72-D01D-671057E40989}"/>
          </ac:picMkLst>
        </pc:picChg>
        <pc:picChg chg="add del mod">
          <ac:chgData name="Pablo Atienza Lopez" userId="f43d25b8-643c-4fdf-a23f-8fcceeafc2d6" providerId="ADAL" clId="{D53D41BA-FDC5-4A11-A81A-F4252EB4BDC2}" dt="2024-08-20T09:56:44.662" v="3527" actId="478"/>
          <ac:picMkLst>
            <pc:docMk/>
            <pc:sldMk cId="2793388270" sldId="465"/>
            <ac:picMk id="4102" creationId="{3408ABCB-00C4-B890-D879-132353A231C5}"/>
          </ac:picMkLst>
        </pc:picChg>
      </pc:sldChg>
      <pc:sldChg chg="addSp delSp modSp new mod modAnim">
        <pc:chgData name="Pablo Atienza Lopez" userId="f43d25b8-643c-4fdf-a23f-8fcceeafc2d6" providerId="ADAL" clId="{D53D41BA-FDC5-4A11-A81A-F4252EB4BDC2}" dt="2024-08-20T10:26:20.195" v="4981"/>
        <pc:sldMkLst>
          <pc:docMk/>
          <pc:sldMk cId="3375454732" sldId="466"/>
        </pc:sldMkLst>
        <pc:spChg chg="mod">
          <ac:chgData name="Pablo Atienza Lopez" userId="f43d25b8-643c-4fdf-a23f-8fcceeafc2d6" providerId="ADAL" clId="{D53D41BA-FDC5-4A11-A81A-F4252EB4BDC2}" dt="2024-08-20T09:59:24.466" v="3761" actId="20577"/>
          <ac:spMkLst>
            <pc:docMk/>
            <pc:sldMk cId="3375454732" sldId="466"/>
            <ac:spMk id="2" creationId="{B035E438-1F2F-A5A0-3FF6-710E8EDF20C3}"/>
          </ac:spMkLst>
        </pc:spChg>
        <pc:spChg chg="mod">
          <ac:chgData name="Pablo Atienza Lopez" userId="f43d25b8-643c-4fdf-a23f-8fcceeafc2d6" providerId="ADAL" clId="{D53D41BA-FDC5-4A11-A81A-F4252EB4BDC2}" dt="2024-08-20T10:19:57.541" v="4835" actId="14100"/>
          <ac:spMkLst>
            <pc:docMk/>
            <pc:sldMk cId="3375454732" sldId="466"/>
            <ac:spMk id="3" creationId="{A71684B9-099C-8921-48EE-56603837A5E6}"/>
          </ac:spMkLst>
        </pc:spChg>
        <pc:spChg chg="add mod">
          <ac:chgData name="Pablo Atienza Lopez" userId="f43d25b8-643c-4fdf-a23f-8fcceeafc2d6" providerId="ADAL" clId="{D53D41BA-FDC5-4A11-A81A-F4252EB4BDC2}" dt="2024-08-20T10:20:06.356" v="4842" actId="1076"/>
          <ac:spMkLst>
            <pc:docMk/>
            <pc:sldMk cId="3375454732" sldId="466"/>
            <ac:spMk id="4" creationId="{1B3E7471-235A-5ECE-4759-D8EE90AD8A5A}"/>
          </ac:spMkLst>
        </pc:spChg>
        <pc:spChg chg="add mod ord">
          <ac:chgData name="Pablo Atienza Lopez" userId="f43d25b8-643c-4fdf-a23f-8fcceeafc2d6" providerId="ADAL" clId="{D53D41BA-FDC5-4A11-A81A-F4252EB4BDC2}" dt="2024-08-20T10:20:06.356" v="4842" actId="1076"/>
          <ac:spMkLst>
            <pc:docMk/>
            <pc:sldMk cId="3375454732" sldId="466"/>
            <ac:spMk id="5" creationId="{C4CA206F-CE2F-7DEC-46A0-3DD310C8A0DA}"/>
          </ac:spMkLst>
        </pc:spChg>
        <pc:spChg chg="add mod">
          <ac:chgData name="Pablo Atienza Lopez" userId="f43d25b8-643c-4fdf-a23f-8fcceeafc2d6" providerId="ADAL" clId="{D53D41BA-FDC5-4A11-A81A-F4252EB4BDC2}" dt="2024-08-20T10:23:21.737" v="4945" actId="12"/>
          <ac:spMkLst>
            <pc:docMk/>
            <pc:sldMk cId="3375454732" sldId="466"/>
            <ac:spMk id="9" creationId="{614562D6-B601-7D67-B662-65C20423CA2E}"/>
          </ac:spMkLst>
        </pc:spChg>
        <pc:spChg chg="add mod">
          <ac:chgData name="Pablo Atienza Lopez" userId="f43d25b8-643c-4fdf-a23f-8fcceeafc2d6" providerId="ADAL" clId="{D53D41BA-FDC5-4A11-A81A-F4252EB4BDC2}" dt="2024-08-20T10:21:30.580" v="4922" actId="207"/>
          <ac:spMkLst>
            <pc:docMk/>
            <pc:sldMk cId="3375454732" sldId="466"/>
            <ac:spMk id="10" creationId="{3C381AEE-DB65-7126-31A3-132AB6CE7E3B}"/>
          </ac:spMkLst>
        </pc:spChg>
        <pc:spChg chg="add mod">
          <ac:chgData name="Pablo Atienza Lopez" userId="f43d25b8-643c-4fdf-a23f-8fcceeafc2d6" providerId="ADAL" clId="{D53D41BA-FDC5-4A11-A81A-F4252EB4BDC2}" dt="2024-08-20T10:21:34.902" v="4924" actId="1076"/>
          <ac:spMkLst>
            <pc:docMk/>
            <pc:sldMk cId="3375454732" sldId="466"/>
            <ac:spMk id="11" creationId="{839E490D-A485-9114-90B2-1D777EAB217F}"/>
          </ac:spMkLst>
        </pc:spChg>
        <pc:spChg chg="add mod">
          <ac:chgData name="Pablo Atienza Lopez" userId="f43d25b8-643c-4fdf-a23f-8fcceeafc2d6" providerId="ADAL" clId="{D53D41BA-FDC5-4A11-A81A-F4252EB4BDC2}" dt="2024-08-20T10:23:43.798" v="4949" actId="13822"/>
          <ac:spMkLst>
            <pc:docMk/>
            <pc:sldMk cId="3375454732" sldId="466"/>
            <ac:spMk id="12" creationId="{B60BE95D-6B84-E060-068D-67BE30CFB4D9}"/>
          </ac:spMkLst>
        </pc:spChg>
        <pc:spChg chg="add mod">
          <ac:chgData name="Pablo Atienza Lopez" userId="f43d25b8-643c-4fdf-a23f-8fcceeafc2d6" providerId="ADAL" clId="{D53D41BA-FDC5-4A11-A81A-F4252EB4BDC2}" dt="2024-08-20T10:24:22.550" v="4958" actId="14100"/>
          <ac:spMkLst>
            <pc:docMk/>
            <pc:sldMk cId="3375454732" sldId="466"/>
            <ac:spMk id="13" creationId="{3519D4DD-DFE3-5C6F-C5D9-A9439E09FDAD}"/>
          </ac:spMkLst>
        </pc:spChg>
        <pc:spChg chg="add mod">
          <ac:chgData name="Pablo Atienza Lopez" userId="f43d25b8-643c-4fdf-a23f-8fcceeafc2d6" providerId="ADAL" clId="{D53D41BA-FDC5-4A11-A81A-F4252EB4BDC2}" dt="2024-08-20T10:24:34.465" v="4965" actId="1076"/>
          <ac:spMkLst>
            <pc:docMk/>
            <pc:sldMk cId="3375454732" sldId="466"/>
            <ac:spMk id="14" creationId="{ED2A47DD-9577-DB89-FA0E-AE6550B955AC}"/>
          </ac:spMkLst>
        </pc:spChg>
        <pc:spChg chg="add mod">
          <ac:chgData name="Pablo Atienza Lopez" userId="f43d25b8-643c-4fdf-a23f-8fcceeafc2d6" providerId="ADAL" clId="{D53D41BA-FDC5-4A11-A81A-F4252EB4BDC2}" dt="2024-08-20T10:26:05.579" v="4980" actId="1076"/>
          <ac:spMkLst>
            <pc:docMk/>
            <pc:sldMk cId="3375454732" sldId="466"/>
            <ac:spMk id="15" creationId="{6D9D22F3-CCC7-F23A-82FB-8303B0CB0310}"/>
          </ac:spMkLst>
        </pc:spChg>
        <pc:spChg chg="add mod">
          <ac:chgData name="Pablo Atienza Lopez" userId="f43d25b8-643c-4fdf-a23f-8fcceeafc2d6" providerId="ADAL" clId="{D53D41BA-FDC5-4A11-A81A-F4252EB4BDC2}" dt="2024-08-20T10:25:53.622" v="4976" actId="13822"/>
          <ac:spMkLst>
            <pc:docMk/>
            <pc:sldMk cId="3375454732" sldId="466"/>
            <ac:spMk id="16" creationId="{7D92DB8A-E840-A9FC-1247-BDF9567E2108}"/>
          </ac:spMkLst>
        </pc:spChg>
        <pc:grpChg chg="add mod">
          <ac:chgData name="Pablo Atienza Lopez" userId="f43d25b8-643c-4fdf-a23f-8fcceeafc2d6" providerId="ADAL" clId="{D53D41BA-FDC5-4A11-A81A-F4252EB4BDC2}" dt="2024-08-20T10:20:06.356" v="4842" actId="1076"/>
          <ac:grpSpMkLst>
            <pc:docMk/>
            <pc:sldMk cId="3375454732" sldId="466"/>
            <ac:grpSpMk id="6" creationId="{610CF052-0075-57B2-EADA-4887221C2B06}"/>
          </ac:grpSpMkLst>
        </pc:grpChg>
        <pc:picChg chg="add mod modCrop">
          <ac:chgData name="Pablo Atienza Lopez" userId="f43d25b8-643c-4fdf-a23f-8fcceeafc2d6" providerId="ADAL" clId="{D53D41BA-FDC5-4A11-A81A-F4252EB4BDC2}" dt="2024-08-20T10:19:44.255" v="4831" actId="1076"/>
          <ac:picMkLst>
            <pc:docMk/>
            <pc:sldMk cId="3375454732" sldId="466"/>
            <ac:picMk id="7" creationId="{BE2430BE-096A-0860-4DDE-A521CD341DB8}"/>
          </ac:picMkLst>
        </pc:picChg>
        <pc:picChg chg="add mod">
          <ac:chgData name="Pablo Atienza Lopez" userId="f43d25b8-643c-4fdf-a23f-8fcceeafc2d6" providerId="ADAL" clId="{D53D41BA-FDC5-4A11-A81A-F4252EB4BDC2}" dt="2024-08-20T10:20:06.356" v="4842" actId="1076"/>
          <ac:picMkLst>
            <pc:docMk/>
            <pc:sldMk cId="3375454732" sldId="466"/>
            <ac:picMk id="5122" creationId="{05C2F21F-F7EC-80F3-049C-2FFA95F96C03}"/>
          </ac:picMkLst>
        </pc:picChg>
        <pc:picChg chg="add del mod">
          <ac:chgData name="Pablo Atienza Lopez" userId="f43d25b8-643c-4fdf-a23f-8fcceeafc2d6" providerId="ADAL" clId="{D53D41BA-FDC5-4A11-A81A-F4252EB4BDC2}" dt="2024-08-20T10:14:32.439" v="4651" actId="21"/>
          <ac:picMkLst>
            <pc:docMk/>
            <pc:sldMk cId="3375454732" sldId="466"/>
            <ac:picMk id="5124" creationId="{F1E1FE2C-158D-77D8-CA94-E825530F932C}"/>
          </ac:picMkLst>
        </pc:picChg>
      </pc:sldChg>
      <pc:sldChg chg="addSp modSp new mod modAnim">
        <pc:chgData name="Pablo Atienza Lopez" userId="f43d25b8-643c-4fdf-a23f-8fcceeafc2d6" providerId="ADAL" clId="{D53D41BA-FDC5-4A11-A81A-F4252EB4BDC2}" dt="2024-08-20T10:10:17.116" v="4626"/>
        <pc:sldMkLst>
          <pc:docMk/>
          <pc:sldMk cId="2749655182" sldId="467"/>
        </pc:sldMkLst>
        <pc:spChg chg="mod">
          <ac:chgData name="Pablo Atienza Lopez" userId="f43d25b8-643c-4fdf-a23f-8fcceeafc2d6" providerId="ADAL" clId="{D53D41BA-FDC5-4A11-A81A-F4252EB4BDC2}" dt="2024-08-20T10:06:22.462" v="4248" actId="20577"/>
          <ac:spMkLst>
            <pc:docMk/>
            <pc:sldMk cId="2749655182" sldId="467"/>
            <ac:spMk id="2" creationId="{E3A991EE-746A-D7A2-5BFC-D2985C8A267A}"/>
          </ac:spMkLst>
        </pc:spChg>
        <pc:spChg chg="mod">
          <ac:chgData name="Pablo Atienza Lopez" userId="f43d25b8-643c-4fdf-a23f-8fcceeafc2d6" providerId="ADAL" clId="{D53D41BA-FDC5-4A11-A81A-F4252EB4BDC2}" dt="2024-08-20T10:09:53.728" v="4619" actId="1076"/>
          <ac:spMkLst>
            <pc:docMk/>
            <pc:sldMk cId="2749655182" sldId="467"/>
            <ac:spMk id="3" creationId="{CFA4E51C-1D2B-6713-D007-88A380B4C580}"/>
          </ac:spMkLst>
        </pc:spChg>
        <pc:picChg chg="add mod">
          <ac:chgData name="Pablo Atienza Lopez" userId="f43d25b8-643c-4fdf-a23f-8fcceeafc2d6" providerId="ADAL" clId="{D53D41BA-FDC5-4A11-A81A-F4252EB4BDC2}" dt="2024-08-20T10:09:55.355" v="4620" actId="1076"/>
          <ac:picMkLst>
            <pc:docMk/>
            <pc:sldMk cId="2749655182" sldId="467"/>
            <ac:picMk id="5" creationId="{9937251C-AB41-C6FE-6C07-C6A31BBF34FE}"/>
          </ac:picMkLst>
        </pc:picChg>
      </pc:sldChg>
      <pc:sldChg chg="new del">
        <pc:chgData name="Pablo Atienza Lopez" userId="f43d25b8-643c-4fdf-a23f-8fcceeafc2d6" providerId="ADAL" clId="{D53D41BA-FDC5-4A11-A81A-F4252EB4BDC2}" dt="2024-08-20T10:14:37.906" v="4653" actId="47"/>
        <pc:sldMkLst>
          <pc:docMk/>
          <pc:sldMk cId="991090907" sldId="468"/>
        </pc:sldMkLst>
      </pc:sldChg>
      <pc:sldChg chg="addSp modSp new mod">
        <pc:chgData name="Pablo Atienza Lopez" userId="f43d25b8-643c-4fdf-a23f-8fcceeafc2d6" providerId="ADAL" clId="{D53D41BA-FDC5-4A11-A81A-F4252EB4BDC2}" dt="2024-08-20T10:15:19.800" v="4826" actId="1076"/>
        <pc:sldMkLst>
          <pc:docMk/>
          <pc:sldMk cId="1362946729" sldId="468"/>
        </pc:sldMkLst>
        <pc:spChg chg="mod">
          <ac:chgData name="Pablo Atienza Lopez" userId="f43d25b8-643c-4fdf-a23f-8fcceeafc2d6" providerId="ADAL" clId="{D53D41BA-FDC5-4A11-A81A-F4252EB4BDC2}" dt="2024-08-20T10:14:42.069" v="4660" actId="20577"/>
          <ac:spMkLst>
            <pc:docMk/>
            <pc:sldMk cId="1362946729" sldId="468"/>
            <ac:spMk id="2" creationId="{E8822D23-B60E-8CD9-1649-B6FED39C4E7F}"/>
          </ac:spMkLst>
        </pc:spChg>
        <pc:spChg chg="mod">
          <ac:chgData name="Pablo Atienza Lopez" userId="f43d25b8-643c-4fdf-a23f-8fcceeafc2d6" providerId="ADAL" clId="{D53D41BA-FDC5-4A11-A81A-F4252EB4BDC2}" dt="2024-08-20T10:15:15.117" v="4823" actId="5793"/>
          <ac:spMkLst>
            <pc:docMk/>
            <pc:sldMk cId="1362946729" sldId="468"/>
            <ac:spMk id="3" creationId="{571D39DC-AF51-A88A-0F09-71110C281D80}"/>
          </ac:spMkLst>
        </pc:spChg>
        <pc:picChg chg="add mod">
          <ac:chgData name="Pablo Atienza Lopez" userId="f43d25b8-643c-4fdf-a23f-8fcceeafc2d6" providerId="ADAL" clId="{D53D41BA-FDC5-4A11-A81A-F4252EB4BDC2}" dt="2024-08-20T10:15:19.800" v="4826" actId="1076"/>
          <ac:picMkLst>
            <pc:docMk/>
            <pc:sldMk cId="1362946729" sldId="468"/>
            <ac:picMk id="5124" creationId="{F1E1FE2C-158D-77D8-CA94-E825530F932C}"/>
          </ac:picMkLst>
        </pc:picChg>
      </pc:sldChg>
      <pc:sldChg chg="addSp modSp new mod modAnim">
        <pc:chgData name="Pablo Atienza Lopez" userId="f43d25b8-643c-4fdf-a23f-8fcceeafc2d6" providerId="ADAL" clId="{D53D41BA-FDC5-4A11-A81A-F4252EB4BDC2}" dt="2024-08-20T11:25:41.288" v="5459"/>
        <pc:sldMkLst>
          <pc:docMk/>
          <pc:sldMk cId="3900304688" sldId="469"/>
        </pc:sldMkLst>
        <pc:spChg chg="mod">
          <ac:chgData name="Pablo Atienza Lopez" userId="f43d25b8-643c-4fdf-a23f-8fcceeafc2d6" providerId="ADAL" clId="{D53D41BA-FDC5-4A11-A81A-F4252EB4BDC2}" dt="2024-08-20T10:27:09.250" v="5004" actId="20577"/>
          <ac:spMkLst>
            <pc:docMk/>
            <pc:sldMk cId="3900304688" sldId="469"/>
            <ac:spMk id="2" creationId="{5194BBA6-96F3-EDC8-5E3C-B6BC2BCCC288}"/>
          </ac:spMkLst>
        </pc:spChg>
        <pc:spChg chg="mod">
          <ac:chgData name="Pablo Atienza Lopez" userId="f43d25b8-643c-4fdf-a23f-8fcceeafc2d6" providerId="ADAL" clId="{D53D41BA-FDC5-4A11-A81A-F4252EB4BDC2}" dt="2024-08-20T10:33:20.822" v="5432" actId="20577"/>
          <ac:spMkLst>
            <pc:docMk/>
            <pc:sldMk cId="3900304688" sldId="469"/>
            <ac:spMk id="3" creationId="{5FE39042-BD33-A2AD-2BA9-309A3F3F965D}"/>
          </ac:spMkLst>
        </pc:spChg>
        <pc:spChg chg="add mod">
          <ac:chgData name="Pablo Atienza Lopez" userId="f43d25b8-643c-4fdf-a23f-8fcceeafc2d6" providerId="ADAL" clId="{D53D41BA-FDC5-4A11-A81A-F4252EB4BDC2}" dt="2024-08-20T10:44:01.882" v="5454" actId="1076"/>
          <ac:spMkLst>
            <pc:docMk/>
            <pc:sldMk cId="3900304688" sldId="469"/>
            <ac:spMk id="5" creationId="{7B24E484-4BCA-47AA-4859-45B2F0E48BFD}"/>
          </ac:spMkLst>
        </pc:spChg>
        <pc:picChg chg="add mod">
          <ac:chgData name="Pablo Atienza Lopez" userId="f43d25b8-643c-4fdf-a23f-8fcceeafc2d6" providerId="ADAL" clId="{D53D41BA-FDC5-4A11-A81A-F4252EB4BDC2}" dt="2024-08-20T10:44:01.882" v="5454" actId="1076"/>
          <ac:picMkLst>
            <pc:docMk/>
            <pc:sldMk cId="3900304688" sldId="469"/>
            <ac:picMk id="6146" creationId="{F2891EA5-A586-08BB-2AF8-D691AF33D846}"/>
          </ac:picMkLst>
        </pc:picChg>
        <pc:picChg chg="add mod">
          <ac:chgData name="Pablo Atienza Lopez" userId="f43d25b8-643c-4fdf-a23f-8fcceeafc2d6" providerId="ADAL" clId="{D53D41BA-FDC5-4A11-A81A-F4252EB4BDC2}" dt="2024-08-20T11:25:17.393" v="5458" actId="1076"/>
          <ac:picMkLst>
            <pc:docMk/>
            <pc:sldMk cId="3900304688" sldId="469"/>
            <ac:picMk id="6148" creationId="{9C4C27B7-A85F-13CB-7079-B9807BFC33B3}"/>
          </ac:picMkLst>
        </pc:picChg>
      </pc:sldChg>
      <pc:sldChg chg="addSp modSp new mod">
        <pc:chgData name="Pablo Atienza Lopez" userId="f43d25b8-643c-4fdf-a23f-8fcceeafc2d6" providerId="ADAL" clId="{D53D41BA-FDC5-4A11-A81A-F4252EB4BDC2}" dt="2024-08-20T11:32:46.703" v="5807" actId="20577"/>
        <pc:sldMkLst>
          <pc:docMk/>
          <pc:sldMk cId="1252250041" sldId="470"/>
        </pc:sldMkLst>
        <pc:spChg chg="mod">
          <ac:chgData name="Pablo Atienza Lopez" userId="f43d25b8-643c-4fdf-a23f-8fcceeafc2d6" providerId="ADAL" clId="{D53D41BA-FDC5-4A11-A81A-F4252EB4BDC2}" dt="2024-08-20T11:25:44.966" v="5465" actId="20577"/>
          <ac:spMkLst>
            <pc:docMk/>
            <pc:sldMk cId="1252250041" sldId="470"/>
            <ac:spMk id="2" creationId="{E8409DE3-98C0-B28A-01D4-1CA9EA005461}"/>
          </ac:spMkLst>
        </pc:spChg>
        <pc:spChg chg="mod">
          <ac:chgData name="Pablo Atienza Lopez" userId="f43d25b8-643c-4fdf-a23f-8fcceeafc2d6" providerId="ADAL" clId="{D53D41BA-FDC5-4A11-A81A-F4252EB4BDC2}" dt="2024-08-20T11:32:46.703" v="5807" actId="20577"/>
          <ac:spMkLst>
            <pc:docMk/>
            <pc:sldMk cId="1252250041" sldId="470"/>
            <ac:spMk id="3" creationId="{E13C5C75-56FC-252A-92A8-3F578FEA31DB}"/>
          </ac:spMkLst>
        </pc:spChg>
        <pc:picChg chg="add mod">
          <ac:chgData name="Pablo Atienza Lopez" userId="f43d25b8-643c-4fdf-a23f-8fcceeafc2d6" providerId="ADAL" clId="{D53D41BA-FDC5-4A11-A81A-F4252EB4BDC2}" dt="2024-08-20T11:26:53.274" v="5626" actId="1076"/>
          <ac:picMkLst>
            <pc:docMk/>
            <pc:sldMk cId="1252250041" sldId="470"/>
            <ac:picMk id="9218" creationId="{46D03C65-736E-2B1D-4BA8-A6E5274401D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B1CB2-3758-4823-BD3E-6A9DFCBED862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6F459-A2B4-4C0C-AF4E-687A987F10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23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
##-AccessibilityAssistant: Skip layout check-##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931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41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800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316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926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242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686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359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709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704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0640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22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843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0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358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307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733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460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40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69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66F459-A2B4-4C0C-AF4E-687A987F107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34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7059A-FB50-EB4D-A728-BCCD33F12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D14C4-8664-BCD4-B930-061A7C8FD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FC33C-406F-F67C-C6B6-9025599D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8C3FB-5B56-C0D1-13C9-BB55C202F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ED548-7C87-0C33-0A66-177DC3EA7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91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19CB-E429-EE1D-F3AA-399B8F6CE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0CCF63-0BC1-926D-FC32-A71716D04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9A2D5-1BEF-356B-A360-D8771ACAA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C0A00-C696-553E-9DB9-E3EA93E5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2F716-BD34-3C91-98A4-7B236FCA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535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796FE0-D84D-4CE5-50BA-2ABBEF292B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6787E-28B9-CED0-882E-C2A58E51F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B9A56-08EF-192A-EBB1-13F1F7C83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778A5-B1C7-2891-2254-ED8FCA3D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09CDF-B1B2-51CF-3EBE-0C7DE9FE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948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image sma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dsholder til billede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6408000" tIns="0" rIns="720000" anchor="ctr" anchorCtr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24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defRPr>
            </a:lvl1pPr>
          </a:lstStyle>
          <a:p>
            <a:r>
              <a:rPr lang="en-GB" dirty="0"/>
              <a:t> Click icon to insert image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A98E7E85-8DE3-687D-4837-DB9872BFC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  <a:blipFill>
            <a:blip r:embed="rId2"/>
            <a:stretch>
              <a:fillRect/>
            </a:stretch>
          </a:blipFill>
        </p:spPr>
        <p:txBody>
          <a:bodyPr lIns="540000" tIns="468000" rIns="360000" bIns="2340000" anchor="b" anchorCtr="0">
            <a:noAutofit/>
          </a:bodyPr>
          <a:lstStyle>
            <a:lvl1pPr algn="l">
              <a:lnSpc>
                <a:spcPts val="4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Titel 1"/>
          <p:cNvSpPr>
            <a:spLocks noGrp="1"/>
          </p:cNvSpPr>
          <p:nvPr>
            <p:ph type="body" sz="quarter" idx="15" hasCustomPrompt="1"/>
          </p:nvPr>
        </p:nvSpPr>
        <p:spPr>
          <a:xfrm>
            <a:off x="587375" y="2610941"/>
            <a:ext cx="4946649" cy="1109335"/>
          </a:xfrm>
        </p:spPr>
        <p:txBody>
          <a:bodyPr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26" name="Pladsholder til tekst 1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63" y="4042705"/>
            <a:ext cx="4983162" cy="899766"/>
          </a:xfrm>
        </p:spPr>
        <p:txBody>
          <a:bodyPr rIns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GB" dirty="0"/>
              <a:t>Name of speaker, UCPH unit, place and date</a:t>
            </a:r>
          </a:p>
        </p:txBody>
      </p:sp>
      <p:sp>
        <p:nvSpPr>
          <p:cNvPr id="10" name="Pladsholder til dato 3" hidden="1">
            <a:extLst>
              <a:ext uri="{FF2B5EF4-FFF2-40B4-BE49-F238E27FC236}">
                <a16:creationId xmlns:a16="http://schemas.microsoft.com/office/drawing/2014/main" id="{1570F19F-11E9-F8A1-DCD4-0B2BD4223D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732F916-FBB8-40A8-BEA6-3A387B65F474}" type="datetime1">
              <a:rPr lang="en-GB" smtClean="0"/>
              <a:t>20/08/2024</a:t>
            </a:fld>
            <a:endParaRPr lang="en-GB" dirty="0"/>
          </a:p>
        </p:txBody>
      </p:sp>
      <p:sp>
        <p:nvSpPr>
          <p:cNvPr id="11" name="Pladsholder til sidefod 4" hidden="1">
            <a:extLst>
              <a:ext uri="{FF2B5EF4-FFF2-40B4-BE49-F238E27FC236}">
                <a16:creationId xmlns:a16="http://schemas.microsoft.com/office/drawing/2014/main" id="{B7D930ED-6F01-0E90-6740-D9E50AA5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Pladsholder til slidenummer 5" hidden="1">
            <a:extLst>
              <a:ext uri="{FF2B5EF4-FFF2-40B4-BE49-F238E27FC236}">
                <a16:creationId xmlns:a16="http://schemas.microsoft.com/office/drawing/2014/main" id="{ADD5A7A0-1930-6FDD-F270-B46368D3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091A926C-488A-4E3E-9C21-57CAA120E11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18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DFC77-F273-F1F4-E043-6E48DB02A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9858-6FCE-6088-9D80-A2D8C89B4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B59AE-BB4E-0B9B-C8B8-FBED54CA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6C546-1516-A051-6ECD-F2DDBC80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331E5-74F4-376F-5570-01709F26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79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A5529-3B9C-1D91-B8DC-EDA7CAB09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3F089-D689-C1E2-24E9-B60F46C49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14310-E663-1E03-26B9-ACA8E2B47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7F5A1-2430-1291-D06E-F91CD669D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7A576-25DB-26FB-4288-ECFE7AA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6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B57B-5684-BE14-3E37-CA397B43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F1934-148E-9157-A966-7C61AFFB4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2D739-9E4E-E9C2-78F3-BF003ED17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8945D-1745-0E22-0187-CCD46E5F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08221-7266-280C-0F64-AE09F56B6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DEF55-5E75-A891-3585-47CC65B0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32F4-E7E5-8FFA-BB64-B99A7D53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F8E6F-3D82-4CC9-6800-5E17D0C83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27F17-D9BE-4104-66BC-8C41B591C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B9887-BC15-D854-F3A7-E910C6C30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7EAF73-BB9B-ED38-25DC-BA2B40B9D7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72BC44-4196-3158-696D-CEA9380F1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72DA5-B104-790E-E3EB-E0A53885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A89EC1-853B-20D6-B3F3-69DFC72C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79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CB9E9-C709-E170-7FA7-861FACE8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6AB27-9113-E316-8B73-D4110ECDE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E1342-5D9F-4871-5472-4101EB918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A4C7B-82E3-E50C-E8BA-08BF9622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98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3F77A-301C-FE04-B69C-AD0DC182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FD99D-A32F-558E-CD16-86DFE259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0BE67-C7D0-9B73-BF2C-0D1BBBD3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082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8834B-A76C-40E0-6699-7B22D894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9A1FC-E15F-075A-FE86-4450C74D8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7551-DF68-D2C6-39E9-DC4C0221D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B7F17-180F-076A-1B06-E03E3059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1E3C9-9CFE-CD5D-2E91-BC3E3294F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DF8EF-401C-8981-54B4-B3D0421DD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191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4734-F057-559E-D3EA-93082A4DE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DD62D6-7181-E083-8998-F31C076FC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DAD48-D555-21DC-E34D-76A7A576CD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C3193-19FA-B178-63C6-E3B6D880C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7648E-98AE-EB22-F0D1-CC25AE1BF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F225CB-37F5-D444-F12B-E0EB675D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05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C3441-4942-802A-75CE-6B5D8EE5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F18C2-132D-05DC-8437-920942CAC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EA2D4-AAB7-A0B6-8E28-25749286D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4CC677-12A4-480E-ADAB-1F17E65856DF}" type="datetimeFigureOut">
              <a:rPr lang="en-GB" smtClean="0"/>
              <a:t>20/08/2024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90606-5DAB-0FF1-2E9A-82D115B43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7082C-E27A-11F7-CEB1-DA314076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E24FFF-B024-4D21-A478-D2606F8A11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8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bouras13/dnaapler" TargetMode="External"/><Relationship Id="rId3" Type="http://schemas.openxmlformats.org/officeDocument/2006/relationships/hyperlink" Target="https://github.com/wdecoster/NanoPlot" TargetMode="External"/><Relationship Id="rId7" Type="http://schemas.openxmlformats.org/officeDocument/2006/relationships/hyperlink" Target="https://github.com/isovic/racon" TargetMode="Externa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rwick/Bandage" TargetMode="External"/><Relationship Id="rId11" Type="http://schemas.openxmlformats.org/officeDocument/2006/relationships/hyperlink" Target="https://github.com/rrwick/Unicycler" TargetMode="External"/><Relationship Id="rId5" Type="http://schemas.openxmlformats.org/officeDocument/2006/relationships/hyperlink" Target="https://github.com/mikolmogorov/Flye" TargetMode="External"/><Relationship Id="rId10" Type="http://schemas.openxmlformats.org/officeDocument/2006/relationships/hyperlink" Target="https://github.com/tseemann/prokka" TargetMode="External"/><Relationship Id="rId4" Type="http://schemas.openxmlformats.org/officeDocument/2006/relationships/hyperlink" Target="https://github.com/wdecoster/nanofilt" TargetMode="External"/><Relationship Id="rId9" Type="http://schemas.openxmlformats.org/officeDocument/2006/relationships/hyperlink" Target="https://busco.ezlab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29ACC4F-DB48-DDEE-DC90-EC6A21F9FB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104" b="27986"/>
          <a:stretch/>
        </p:blipFill>
        <p:spPr>
          <a:xfrm>
            <a:off x="8711977" y="1925238"/>
            <a:ext cx="3234267" cy="458690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64A27-B96F-FF49-952F-8EF3F8AA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29111" y="-385200"/>
            <a:ext cx="814976" cy="176797"/>
          </a:xfrm>
        </p:spPr>
        <p:txBody>
          <a:bodyPr/>
          <a:lstStyle/>
          <a:p>
            <a:fld id="{DDE924F8-8AAB-4733-9F1F-FAD3FB0E5CF5}" type="datetime1">
              <a:rPr lang="en-GB" smtClean="0"/>
              <a:t>20/08/2024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6401-0EC4-5C4E-B05C-BACA002C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5542" y="-385200"/>
            <a:ext cx="381759" cy="176797"/>
          </a:xfrm>
        </p:spPr>
        <p:txBody>
          <a:bodyPr/>
          <a:lstStyle/>
          <a:p>
            <a:fld id="{091A926C-488A-4E3E-9C21-57CAA120E114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63FF5-1287-C741-B27C-54F532C46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71092"/>
            <a:ext cx="5959476" cy="38952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BC09C-277C-1641-B1CA-0E0478886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Microbiome Analysis Course 2024</a:t>
            </a:r>
          </a:p>
          <a:p>
            <a:r>
              <a:rPr lang="en-GB" dirty="0"/>
              <a:t>Pablo Atienza Lopez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12FC77-2B1E-AD44-9246-48303EB513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ctr"/>
            <a:r>
              <a:rPr lang="en-GB" dirty="0"/>
              <a:t>Assembly and annotation</a:t>
            </a:r>
            <a:br>
              <a:rPr lang="en-GB" dirty="0"/>
            </a:br>
            <a:r>
              <a:rPr lang="en-GB" dirty="0"/>
              <a:t>of bacterial genomes</a:t>
            </a:r>
          </a:p>
        </p:txBody>
      </p:sp>
      <p:pic>
        <p:nvPicPr>
          <p:cNvPr id="11266" name="Picture 2" descr="Damn Ikea, I've been working on this for 2 days and it's ...">
            <a:extLst>
              <a:ext uri="{FF2B5EF4-FFF2-40B4-BE49-F238E27FC236}">
                <a16:creationId xmlns:a16="http://schemas.microsoft.com/office/drawing/2014/main" id="{450BFBF3-68B9-5C6A-0374-360DCF106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" t="2778"/>
          <a:stretch/>
        </p:blipFill>
        <p:spPr bwMode="auto">
          <a:xfrm>
            <a:off x="5812922" y="478944"/>
            <a:ext cx="2550028" cy="338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A80DF-1AAF-7CA4-CB59-EE7F91BC8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476" y="1990511"/>
            <a:ext cx="6027279" cy="37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6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BBA6-96F3-EDC8-5E3C-B6BC2BCC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Assembly polishing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9042-BD33-A2AD-2BA9-309A3F3F9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ONT only assemblies might come with a higher</a:t>
            </a:r>
            <a:br>
              <a:rPr lang="en-GB" dirty="0"/>
            </a:br>
            <a:r>
              <a:rPr lang="en-GB" dirty="0"/>
              <a:t>error content</a:t>
            </a:r>
          </a:p>
          <a:p>
            <a:pPr lvl="1"/>
            <a:r>
              <a:rPr lang="en-GB" dirty="0"/>
              <a:t>Polishing is needed to fix errors caused by sequencing</a:t>
            </a:r>
          </a:p>
          <a:p>
            <a:r>
              <a:rPr lang="en-GB" dirty="0"/>
              <a:t>It can be done from 2 sources:</a:t>
            </a:r>
          </a:p>
          <a:p>
            <a:pPr lvl="1"/>
            <a:r>
              <a:rPr lang="en-GB" dirty="0"/>
              <a:t>Original long reads</a:t>
            </a:r>
          </a:p>
          <a:p>
            <a:pPr lvl="1"/>
            <a:r>
              <a:rPr lang="en-GB" dirty="0"/>
              <a:t>Short-accurate reads </a:t>
            </a:r>
            <a:r>
              <a:rPr lang="en-GB" dirty="0">
                <a:sym typeface="Wingdings" panose="05000000000000000000" pitchFamily="2" charset="2"/>
              </a:rPr>
              <a:t> Hybrid assembly (further on)</a:t>
            </a:r>
            <a:endParaRPr lang="en-GB" dirty="0"/>
          </a:p>
        </p:txBody>
      </p:sp>
      <p:pic>
        <p:nvPicPr>
          <p:cNvPr id="6146" name="Picture 2" descr="Review – Karate Kid (NES) – Game Complaint Department">
            <a:extLst>
              <a:ext uri="{FF2B5EF4-FFF2-40B4-BE49-F238E27FC236}">
                <a16:creationId xmlns:a16="http://schemas.microsoft.com/office/drawing/2014/main" id="{F2891EA5-A586-08BB-2AF8-D691AF33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793" y="285061"/>
            <a:ext cx="1727187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4E484-4BCA-47AA-4859-45B2F0E48BFD}"/>
              </a:ext>
            </a:extLst>
          </p:cNvPr>
          <p:cNvSpPr txBox="1"/>
          <p:nvPr/>
        </p:nvSpPr>
        <p:spPr>
          <a:xfrm>
            <a:off x="7854884" y="493728"/>
            <a:ext cx="24014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Wax on! Wax off!</a:t>
            </a:r>
            <a:b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Repeat until a shiny assembly</a:t>
            </a:r>
          </a:p>
          <a:p>
            <a:pPr algn="ctr"/>
            <a:r>
              <a:rPr lang="en-GB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is done </a:t>
            </a:r>
          </a:p>
        </p:txBody>
      </p:sp>
      <p:pic>
        <p:nvPicPr>
          <p:cNvPr id="6148" name="Picture 4" descr="&quot;Image of the concept of assembly polishing, showing reads mapped to the assembly contigs.&quot;. ">
            <a:extLst>
              <a:ext uri="{FF2B5EF4-FFF2-40B4-BE49-F238E27FC236}">
                <a16:creationId xmlns:a16="http://schemas.microsoft.com/office/drawing/2014/main" id="{9C4C27B7-A85F-13CB-7079-B9807BFC3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432" y="4463304"/>
            <a:ext cx="6948340" cy="225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3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9DE3-98C0-B28A-01D4-1CA9EA00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Racon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C5C75-56FC-252A-92A8-3F578FEA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Contig polishing tool</a:t>
            </a:r>
            <a:br>
              <a:rPr lang="en-GB" dirty="0"/>
            </a:br>
            <a:endParaRPr lang="en-GB" dirty="0"/>
          </a:p>
          <a:p>
            <a:r>
              <a:rPr lang="en-GB" dirty="0"/>
              <a:t>Requires to overlap reads against the contigs (PAF format)</a:t>
            </a:r>
          </a:p>
          <a:p>
            <a:pPr lvl="1"/>
            <a:r>
              <a:rPr lang="en-GB" dirty="0"/>
              <a:t>bwa-mem for short-reads</a:t>
            </a:r>
          </a:p>
          <a:p>
            <a:pPr lvl="1"/>
            <a:r>
              <a:rPr lang="en-GB" dirty="0"/>
              <a:t>minimap2 for long reads</a:t>
            </a:r>
            <a:br>
              <a:rPr lang="en-GB" dirty="0"/>
            </a:br>
            <a:endParaRPr lang="en-GB" dirty="0"/>
          </a:p>
          <a:p>
            <a:r>
              <a:rPr lang="en-GB" dirty="0"/>
              <a:t>Uses the overlaps to determine if any nucleotide should be fixed</a:t>
            </a:r>
          </a:p>
        </p:txBody>
      </p:sp>
      <p:pic>
        <p:nvPicPr>
          <p:cNvPr id="9218" name="Picture 2" descr="Premium Vector | Cute Raccoon Scientist ...">
            <a:extLst>
              <a:ext uri="{FF2B5EF4-FFF2-40B4-BE49-F238E27FC236}">
                <a16:creationId xmlns:a16="http://schemas.microsoft.com/office/drawing/2014/main" id="{46D03C65-736E-2B1D-4BA8-A6E527440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538" y="299243"/>
            <a:ext cx="145732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250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C6DE9-7F53-8B73-8E9B-493D7C003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06100" cy="4351338"/>
          </a:xfrm>
        </p:spPr>
        <p:txBody>
          <a:bodyPr>
            <a:normAutofit/>
          </a:bodyPr>
          <a:lstStyle/>
          <a:p>
            <a:r>
              <a:rPr lang="en-GB" dirty="0"/>
              <a:t>To submit a genome, it must always begin in the origin of replication</a:t>
            </a:r>
          </a:p>
          <a:p>
            <a:pPr lvl="1"/>
            <a:r>
              <a:rPr lang="en-GB" dirty="0"/>
              <a:t>Gene in which it will replicate from</a:t>
            </a:r>
          </a:p>
          <a:p>
            <a:pPr lvl="1"/>
            <a:r>
              <a:rPr lang="en-GB" dirty="0"/>
              <a:t>Most of the times:</a:t>
            </a:r>
          </a:p>
          <a:p>
            <a:pPr lvl="2"/>
            <a:r>
              <a:rPr lang="en-GB" b="1" dirty="0" err="1"/>
              <a:t>dnaA</a:t>
            </a:r>
            <a:r>
              <a:rPr lang="en-GB" b="1" dirty="0"/>
              <a:t> </a:t>
            </a:r>
            <a:r>
              <a:rPr lang="en-GB" dirty="0"/>
              <a:t>for chromosomes</a:t>
            </a:r>
          </a:p>
          <a:p>
            <a:pPr lvl="2"/>
            <a:r>
              <a:rPr lang="en-GB" b="1" dirty="0"/>
              <a:t>rep1</a:t>
            </a:r>
            <a:r>
              <a:rPr lang="en-GB" dirty="0"/>
              <a:t> for plasmids</a:t>
            </a:r>
          </a:p>
          <a:p>
            <a:r>
              <a:rPr lang="en-GB" b="1" dirty="0" err="1"/>
              <a:t>dnaapler</a:t>
            </a:r>
            <a:r>
              <a:rPr lang="en-GB" b="1" dirty="0"/>
              <a:t>: </a:t>
            </a:r>
            <a:r>
              <a:rPr lang="en-GB" dirty="0"/>
              <a:t>tool that automatizes the process</a:t>
            </a:r>
            <a:endParaRPr lang="en-GB" b="1" dirty="0"/>
          </a:p>
          <a:p>
            <a:pPr lvl="1"/>
            <a:r>
              <a:rPr lang="en-GB" dirty="0"/>
              <a:t>Looks for </a:t>
            </a:r>
            <a:r>
              <a:rPr lang="en-GB" dirty="0" err="1"/>
              <a:t>dnaA</a:t>
            </a:r>
            <a:r>
              <a:rPr lang="en-GB" dirty="0"/>
              <a:t> gene or rep1 (plasmids) </a:t>
            </a:r>
            <a:br>
              <a:rPr lang="en-GB" dirty="0"/>
            </a:br>
            <a:r>
              <a:rPr lang="en-GB" dirty="0"/>
              <a:t>and reorients the genome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525AF-8AE4-D2F5-9261-98B5D6BE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Circularization</a:t>
            </a:r>
            <a:r>
              <a:rPr lang="es-ES" dirty="0"/>
              <a:t> and </a:t>
            </a:r>
            <a:r>
              <a:rPr lang="es-ES" dirty="0" err="1"/>
              <a:t>reorientation</a:t>
            </a:r>
            <a:endParaRPr lang="en-GB" dirty="0"/>
          </a:p>
        </p:txBody>
      </p:sp>
      <p:pic>
        <p:nvPicPr>
          <p:cNvPr id="2052" name="Picture 4" descr="Triggered Thomas The Train Meme Sticker Vinyl Bumper Sticker Decal  Waterproof 5&quot;">
            <a:extLst>
              <a:ext uri="{FF2B5EF4-FFF2-40B4-BE49-F238E27FC236}">
                <a16:creationId xmlns:a16="http://schemas.microsoft.com/office/drawing/2014/main" id="{163004C3-78ED-2B7B-E84D-18FAF8AB4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5" y="4848225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680853-6660-9A0D-78BD-ADB9496E0D1A}"/>
              </a:ext>
            </a:extLst>
          </p:cNvPr>
          <p:cNvSpPr txBox="1"/>
          <p:nvPr/>
        </p:nvSpPr>
        <p:spPr>
          <a:xfrm>
            <a:off x="9358312" y="3832562"/>
            <a:ext cx="1800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/>
              <a:t>When your PI realizes at the end of the analysis that the assembly does not begin in </a:t>
            </a:r>
            <a:r>
              <a:rPr lang="en-GB" sz="1200" b="1" dirty="0" err="1"/>
              <a:t>dnaA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326611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DC54-17AC-6AA1-1E14-BCC8ADF5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Assembly 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46229-CBEC-38DB-8C8B-0B0931E8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Assembled genome parameters:</a:t>
            </a:r>
          </a:p>
          <a:p>
            <a:pPr lvl="1"/>
            <a:r>
              <a:rPr lang="en-GB" b="1" dirty="0"/>
              <a:t>Length</a:t>
            </a:r>
            <a:r>
              <a:rPr lang="en-GB" dirty="0"/>
              <a:t>: </a:t>
            </a:r>
            <a:r>
              <a:rPr lang="en-GB" sz="1800" dirty="0"/>
              <a:t>Is it close to what would be expected?</a:t>
            </a:r>
          </a:p>
          <a:p>
            <a:pPr lvl="1"/>
            <a:r>
              <a:rPr lang="en-GB" b="1" dirty="0"/>
              <a:t>Number of contigs</a:t>
            </a:r>
            <a:r>
              <a:rPr lang="en-GB" dirty="0"/>
              <a:t>: </a:t>
            </a:r>
            <a:r>
              <a:rPr lang="en-GB" sz="1800" dirty="0"/>
              <a:t>Too many contigs can be an indicator of a fragmented assembly</a:t>
            </a:r>
            <a:endParaRPr lang="en-GB" dirty="0"/>
          </a:p>
          <a:p>
            <a:pPr lvl="1"/>
            <a:r>
              <a:rPr lang="en-GB" b="1" dirty="0"/>
              <a:t>N50</a:t>
            </a:r>
            <a:r>
              <a:rPr lang="en-GB" dirty="0"/>
              <a:t>: </a:t>
            </a:r>
            <a:r>
              <a:rPr lang="en-GB" sz="1800" dirty="0"/>
              <a:t>Length of the shortest contig that contains at least half of the bases</a:t>
            </a:r>
          </a:p>
          <a:p>
            <a:pPr lvl="1"/>
            <a:r>
              <a:rPr lang="en-GB" b="1" dirty="0"/>
              <a:t>Assembly graph</a:t>
            </a:r>
            <a:r>
              <a:rPr lang="en-GB" dirty="0"/>
              <a:t>: </a:t>
            </a:r>
            <a:r>
              <a:rPr lang="en-GB" sz="1800" dirty="0"/>
              <a:t>No or little loops present</a:t>
            </a:r>
            <a:endParaRPr lang="en-GB" b="1" dirty="0"/>
          </a:p>
          <a:p>
            <a:r>
              <a:rPr lang="en-GB" dirty="0"/>
              <a:t>Annotation parameters:</a:t>
            </a:r>
          </a:p>
          <a:p>
            <a:pPr lvl="1"/>
            <a:r>
              <a:rPr lang="en-GB" b="1" dirty="0"/>
              <a:t>Gene completeness</a:t>
            </a:r>
            <a:r>
              <a:rPr lang="en-GB" dirty="0"/>
              <a:t>: </a:t>
            </a:r>
            <a:r>
              <a:rPr lang="en-GB" sz="1800" dirty="0"/>
              <a:t>Derived from a set of core genes specific to a lineage</a:t>
            </a:r>
          </a:p>
          <a:p>
            <a:pPr lvl="1"/>
            <a:r>
              <a:rPr lang="en-GB" b="1" dirty="0"/>
              <a:t>Fragmented genes</a:t>
            </a:r>
            <a:r>
              <a:rPr lang="en-GB" dirty="0"/>
              <a:t>: </a:t>
            </a:r>
            <a:r>
              <a:rPr lang="en-GB" sz="1800" dirty="0"/>
              <a:t>Errors in sequencing might introduce artificial stop codons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646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3FEB-C7CC-EB01-7F23-593E48618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7074E-3E8F-2557-3D31-C1E542B3F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Tool that check for the core genes of a certain lineage</a:t>
            </a:r>
          </a:p>
          <a:p>
            <a:pPr lvl="1"/>
            <a:r>
              <a:rPr lang="en-GB" dirty="0"/>
              <a:t>You will have to find which is the most accurate linage for you in their database</a:t>
            </a:r>
            <a:br>
              <a:rPr lang="en-GB" dirty="0"/>
            </a:br>
            <a:endParaRPr lang="en-GB" dirty="0"/>
          </a:p>
          <a:p>
            <a:r>
              <a:rPr lang="en-GB" dirty="0"/>
              <a:t>Produces a report of the “completeness”</a:t>
            </a:r>
            <a:br>
              <a:rPr lang="en-GB" dirty="0"/>
            </a:br>
            <a:r>
              <a:rPr lang="en-GB" dirty="0"/>
              <a:t>of your genome</a:t>
            </a:r>
          </a:p>
        </p:txBody>
      </p:sp>
      <p:pic>
        <p:nvPicPr>
          <p:cNvPr id="4098" name="Picture 2" descr="BUSCO - from QC to gene prediction and ...">
            <a:extLst>
              <a:ext uri="{FF2B5EF4-FFF2-40B4-BE49-F238E27FC236}">
                <a16:creationId xmlns:a16="http://schemas.microsoft.com/office/drawing/2014/main" id="{5DEC6F4B-4156-3536-20E2-08B3AC3D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65125"/>
            <a:ext cx="367665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USCO sampling space">
            <a:extLst>
              <a:ext uri="{FF2B5EF4-FFF2-40B4-BE49-F238E27FC236}">
                <a16:creationId xmlns:a16="http://schemas.microsoft.com/office/drawing/2014/main" id="{8837D076-B24D-CF72-D01D-671057E40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550" y="2973387"/>
            <a:ext cx="4594450" cy="36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88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E438-1F2F-A5A0-3FF6-710E8EDF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684B9-099C-8921-48EE-56603837A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67300" cy="1573572"/>
          </a:xfrm>
        </p:spPr>
        <p:txBody>
          <a:bodyPr/>
          <a:lstStyle/>
          <a:p>
            <a:r>
              <a:rPr lang="en-GB" dirty="0"/>
              <a:t>“Process of describing the structure and function of the components of a genome”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0CF052-0075-57B2-EADA-4887221C2B06}"/>
              </a:ext>
            </a:extLst>
          </p:cNvPr>
          <p:cNvGrpSpPr/>
          <p:nvPr/>
        </p:nvGrpSpPr>
        <p:grpSpPr>
          <a:xfrm>
            <a:off x="7376357" y="603250"/>
            <a:ext cx="2215317" cy="2610512"/>
            <a:chOff x="8944329" y="620331"/>
            <a:chExt cx="2504721" cy="2951544"/>
          </a:xfrm>
        </p:grpSpPr>
        <p:pic>
          <p:nvPicPr>
            <p:cNvPr id="5122" name="Picture 2" descr="Circular dna chain science colorful icon Vector Image">
              <a:extLst>
                <a:ext uri="{FF2B5EF4-FFF2-40B4-BE49-F238E27FC236}">
                  <a16:creationId xmlns:a16="http://schemas.microsoft.com/office/drawing/2014/main" id="{05C2F21F-F7EC-80F3-049C-2FFA95F96C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76"/>
            <a:stretch/>
          </p:blipFill>
          <p:spPr bwMode="auto">
            <a:xfrm>
              <a:off x="8944329" y="1209674"/>
              <a:ext cx="2504721" cy="236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4CA206F-CE2F-7DEC-46A0-3DD310C8A0DA}"/>
                </a:ext>
              </a:extLst>
            </p:cNvPr>
            <p:cNvSpPr/>
            <p:nvPr/>
          </p:nvSpPr>
          <p:spPr>
            <a:xfrm rot="18813073">
              <a:off x="10358765" y="861665"/>
              <a:ext cx="720794" cy="238125"/>
            </a:xfrm>
            <a:prstGeom prst="roundRect">
              <a:avLst>
                <a:gd name="adj" fmla="val 20553"/>
              </a:avLst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B3E7471-235A-5ECE-4759-D8EE90AD8A5A}"/>
                </a:ext>
              </a:extLst>
            </p:cNvPr>
            <p:cNvSpPr/>
            <p:nvPr/>
          </p:nvSpPr>
          <p:spPr>
            <a:xfrm>
              <a:off x="9777589" y="1114425"/>
              <a:ext cx="838200" cy="87630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E2430BE-096A-0860-4DDE-A521CD341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04"/>
          <a:stretch/>
        </p:blipFill>
        <p:spPr>
          <a:xfrm>
            <a:off x="314324" y="3913980"/>
            <a:ext cx="5873719" cy="2768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4562D6-B601-7D67-B662-65C20423CA2E}"/>
              </a:ext>
            </a:extLst>
          </p:cNvPr>
          <p:cNvSpPr txBox="1"/>
          <p:nvPr/>
        </p:nvSpPr>
        <p:spPr>
          <a:xfrm>
            <a:off x="5806691" y="3904455"/>
            <a:ext cx="6096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Steps</a:t>
            </a:r>
            <a:r>
              <a:rPr lang="en-GB" dirty="0"/>
              <a:t>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/>
              <a:t>Find Open Reading Frames (ORFs) </a:t>
            </a:r>
            <a:r>
              <a:rPr lang="en-GB" dirty="0">
                <a:sym typeface="Wingdings" panose="05000000000000000000" pitchFamily="2" charset="2"/>
              </a:rPr>
              <a:t> Gene candidates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Assign a function to each ORF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Some might not have any  Either not a gene or not characterized yet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Include other sequence types: ncRNA, tRNAs, etc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If needed, you can search for more specific genes or regions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381AEE-DB65-7126-31A3-132AB6CE7E3B}"/>
              </a:ext>
            </a:extLst>
          </p:cNvPr>
          <p:cNvSpPr/>
          <p:nvPr/>
        </p:nvSpPr>
        <p:spPr>
          <a:xfrm>
            <a:off x="2452688" y="4491038"/>
            <a:ext cx="257175" cy="1809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9E490D-A485-9114-90B2-1D777EAB217F}"/>
              </a:ext>
            </a:extLst>
          </p:cNvPr>
          <p:cNvSpPr/>
          <p:nvPr/>
        </p:nvSpPr>
        <p:spPr>
          <a:xfrm>
            <a:off x="2862263" y="5207793"/>
            <a:ext cx="257175" cy="1809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60BE95D-6B84-E060-068D-67BE30CFB4D9}"/>
              </a:ext>
            </a:extLst>
          </p:cNvPr>
          <p:cNvSpPr/>
          <p:nvPr/>
        </p:nvSpPr>
        <p:spPr>
          <a:xfrm rot="8183692">
            <a:off x="4272429" y="3557100"/>
            <a:ext cx="933254" cy="18945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519D4DD-DFE3-5C6F-C5D9-A9439E09FDAD}"/>
              </a:ext>
            </a:extLst>
          </p:cNvPr>
          <p:cNvSpPr/>
          <p:nvPr/>
        </p:nvSpPr>
        <p:spPr>
          <a:xfrm rot="3528023">
            <a:off x="851748" y="3608757"/>
            <a:ext cx="585386" cy="169303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D2A47DD-9577-DB89-FA0E-AE6550B955AC}"/>
              </a:ext>
            </a:extLst>
          </p:cNvPr>
          <p:cNvSpPr/>
          <p:nvPr/>
        </p:nvSpPr>
        <p:spPr>
          <a:xfrm rot="5400000">
            <a:off x="4880457" y="4865939"/>
            <a:ext cx="585386" cy="169303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D9D22F3-CCC7-F23A-82FB-8303B0CB0310}"/>
              </a:ext>
            </a:extLst>
          </p:cNvPr>
          <p:cNvSpPr/>
          <p:nvPr/>
        </p:nvSpPr>
        <p:spPr>
          <a:xfrm rot="8714045">
            <a:off x="2270815" y="6365401"/>
            <a:ext cx="205201" cy="43342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D92DB8A-E840-A9FC-1247-BDF9567E2108}"/>
              </a:ext>
            </a:extLst>
          </p:cNvPr>
          <p:cNvSpPr/>
          <p:nvPr/>
        </p:nvSpPr>
        <p:spPr>
          <a:xfrm rot="5400000">
            <a:off x="4863699" y="5975130"/>
            <a:ext cx="207389" cy="580816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45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91EE-746A-D7A2-5BFC-D2985C8A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Output files from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4E51C-1D2B-6713-D007-88A380B4C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133"/>
            <a:ext cx="10515600" cy="4351338"/>
          </a:xfrm>
        </p:spPr>
        <p:txBody>
          <a:bodyPr/>
          <a:lstStyle/>
          <a:p>
            <a:r>
              <a:rPr lang="en-GB" b="1" dirty="0" err="1"/>
              <a:t>gff</a:t>
            </a:r>
            <a:r>
              <a:rPr lang="en-GB" dirty="0"/>
              <a:t>: </a:t>
            </a:r>
            <a:r>
              <a:rPr lang="en-GB" sz="2000" dirty="0"/>
              <a:t>Master annotation in GFF3 format (universal). Contains both sequences and gene information</a:t>
            </a:r>
            <a:endParaRPr lang="en-GB" dirty="0"/>
          </a:p>
          <a:p>
            <a:r>
              <a:rPr lang="en-GB" b="1" dirty="0" err="1"/>
              <a:t>gtf</a:t>
            </a:r>
            <a:r>
              <a:rPr lang="en-GB" dirty="0"/>
              <a:t>: </a:t>
            </a:r>
            <a:r>
              <a:rPr lang="en-GB" sz="2000" dirty="0"/>
              <a:t>Tab format of </a:t>
            </a:r>
            <a:r>
              <a:rPr lang="en-GB" sz="2000" dirty="0" err="1"/>
              <a:t>gff</a:t>
            </a:r>
            <a:endParaRPr lang="en-GB" sz="2000" dirty="0"/>
          </a:p>
          <a:p>
            <a:r>
              <a:rPr lang="en-GB" b="1" dirty="0" err="1"/>
              <a:t>gbk</a:t>
            </a:r>
            <a:r>
              <a:rPr lang="en-GB" dirty="0"/>
              <a:t>: </a:t>
            </a:r>
            <a:r>
              <a:rPr lang="en-GB" sz="2000" dirty="0"/>
              <a:t>Standard </a:t>
            </a:r>
            <a:r>
              <a:rPr lang="en-GB" sz="2000" dirty="0" err="1"/>
              <a:t>GeneBank</a:t>
            </a:r>
            <a:r>
              <a:rPr lang="en-GB" sz="2000" dirty="0"/>
              <a:t> file, derived from the master </a:t>
            </a:r>
            <a:r>
              <a:rPr lang="en-GB" sz="2000" dirty="0" err="1"/>
              <a:t>gff</a:t>
            </a:r>
            <a:endParaRPr lang="en-GB" dirty="0"/>
          </a:p>
          <a:p>
            <a:r>
              <a:rPr lang="en-GB" b="1" dirty="0" err="1"/>
              <a:t>fna,faa</a:t>
            </a:r>
            <a:r>
              <a:rPr lang="en-GB" b="1" dirty="0"/>
              <a:t>, </a:t>
            </a:r>
            <a:r>
              <a:rPr lang="en-GB" b="1" dirty="0" err="1"/>
              <a:t>ffn</a:t>
            </a:r>
            <a:r>
              <a:rPr lang="en-GB" dirty="0"/>
              <a:t>: </a:t>
            </a:r>
            <a:r>
              <a:rPr lang="en-GB" sz="2000" dirty="0"/>
              <a:t>Specific </a:t>
            </a:r>
            <a:r>
              <a:rPr lang="en-GB" sz="2000" dirty="0" err="1"/>
              <a:t>fasta</a:t>
            </a:r>
            <a:r>
              <a:rPr lang="en-GB" sz="2000" dirty="0"/>
              <a:t> files with the genes in nucleotide, </a:t>
            </a:r>
            <a:r>
              <a:rPr lang="en-GB" sz="2000" dirty="0" err="1"/>
              <a:t>aminoacid</a:t>
            </a:r>
            <a:r>
              <a:rPr lang="en-GB" sz="2000" dirty="0"/>
              <a:t> or transcript, respectively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7251C-AB41-C6FE-6C07-C6A31BBF3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37067"/>
            <a:ext cx="12192000" cy="6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2D23-B60E-8CD9-1649-B6FED39C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Prokka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D39DC-AF51-A88A-0F09-71110C281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All-in-one tool for annotation of prokaryotic genomes</a:t>
            </a:r>
          </a:p>
          <a:p>
            <a:pPr lvl="1"/>
            <a:r>
              <a:rPr lang="en-GB" dirty="0"/>
              <a:t>Produces output in standard format</a:t>
            </a:r>
          </a:p>
          <a:p>
            <a:pPr lvl="1"/>
            <a:r>
              <a:rPr lang="en-GB" dirty="0"/>
              <a:t>Highly customizable </a:t>
            </a:r>
          </a:p>
          <a:p>
            <a:pPr lvl="1"/>
            <a:r>
              <a:rPr lang="en-GB" dirty="0"/>
              <a:t>Multiple databases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5124" name="Picture 4" descr="annotation pic">
            <a:extLst>
              <a:ext uri="{FF2B5EF4-FFF2-40B4-BE49-F238E27FC236}">
                <a16:creationId xmlns:a16="http://schemas.microsoft.com/office/drawing/2014/main" id="{F1E1FE2C-158D-77D8-CA94-E825530F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957" y="3028751"/>
            <a:ext cx="6158443" cy="346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946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DCD1D0-AF1F-0714-4D3A-239D93279F1A}"/>
              </a:ext>
            </a:extLst>
          </p:cNvPr>
          <p:cNvGrpSpPr/>
          <p:nvPr/>
        </p:nvGrpSpPr>
        <p:grpSpPr>
          <a:xfrm>
            <a:off x="7169751" y="2116138"/>
            <a:ext cx="5107974" cy="5107974"/>
            <a:chOff x="7169751" y="2116138"/>
            <a:chExt cx="5107974" cy="5107974"/>
          </a:xfrm>
        </p:grpSpPr>
        <p:pic>
          <p:nvPicPr>
            <p:cNvPr id="1028" name="Picture 4" descr="Ilustración de Ilustración Vectorial De Escala De Justicia y más Vectores  Libres de Derechos de Báscula - Báscula, Dibujar, Libra">
              <a:extLst>
                <a:ext uri="{FF2B5EF4-FFF2-40B4-BE49-F238E27FC236}">
                  <a16:creationId xmlns:a16="http://schemas.microsoft.com/office/drawing/2014/main" id="{85BA1501-C752-9321-630D-5C8D383A75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9751" y="2116138"/>
              <a:ext cx="5107974" cy="5107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B0F788-B122-149F-B4E7-90C26A0F60BD}"/>
                </a:ext>
              </a:extLst>
            </p:cNvPr>
            <p:cNvSpPr txBox="1"/>
            <p:nvPr/>
          </p:nvSpPr>
          <p:spPr>
            <a:xfrm>
              <a:off x="8039100" y="4429125"/>
              <a:ext cx="1181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Long </a:t>
              </a:r>
              <a:r>
                <a:rPr lang="es-ES" dirty="0" err="1"/>
                <a:t>reads</a:t>
              </a:r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20CAE9-457E-9909-363A-BCAC279DD65E}"/>
                </a:ext>
              </a:extLst>
            </p:cNvPr>
            <p:cNvSpPr txBox="1"/>
            <p:nvPr/>
          </p:nvSpPr>
          <p:spPr>
            <a:xfrm>
              <a:off x="10839450" y="4429124"/>
              <a:ext cx="76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Short </a:t>
              </a:r>
              <a:r>
                <a:rPr lang="es-ES" dirty="0" err="1"/>
                <a:t>reads</a:t>
              </a:r>
              <a:endParaRPr lang="en-GB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DA99D-8B57-BA55-B160-882B15979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Combining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short and </a:t>
            </a:r>
            <a:r>
              <a:rPr lang="es-ES" dirty="0" err="1"/>
              <a:t>long</a:t>
            </a:r>
            <a:r>
              <a:rPr lang="es-ES" dirty="0"/>
              <a:t> </a:t>
            </a:r>
            <a:r>
              <a:rPr lang="es-ES" dirty="0" err="1"/>
              <a:t>reads</a:t>
            </a:r>
            <a:r>
              <a:rPr lang="es-ES" dirty="0"/>
              <a:t>.</a:t>
            </a:r>
          </a:p>
          <a:p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approaches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data</a:t>
            </a:r>
            <a:br>
              <a:rPr lang="es-ES" dirty="0"/>
            </a:br>
            <a:endParaRPr lang="es-ES" dirty="0"/>
          </a:p>
          <a:p>
            <a:pPr marL="914400" lvl="1" indent="-457200">
              <a:buFont typeface="+mj-lt"/>
              <a:buAutoNum type="arabicPeriod"/>
            </a:pPr>
            <a:r>
              <a:rPr lang="es-ES" dirty="0" err="1"/>
              <a:t>Assembly</a:t>
            </a:r>
            <a:r>
              <a:rPr lang="es-ES" dirty="0"/>
              <a:t> </a:t>
            </a:r>
            <a:r>
              <a:rPr lang="es-ES" dirty="0" err="1"/>
              <a:t>based</a:t>
            </a:r>
            <a:endParaRPr lang="es-ES" dirty="0"/>
          </a:p>
          <a:p>
            <a:pPr lvl="2"/>
            <a:r>
              <a:rPr lang="es-ES" dirty="0">
                <a:sym typeface="Wingdings" panose="05000000000000000000" pitchFamily="2" charset="2"/>
              </a:rPr>
              <a:t>Short </a:t>
            </a:r>
            <a:r>
              <a:rPr lang="es-ES" dirty="0" err="1">
                <a:sym typeface="Wingdings" panose="05000000000000000000" pitchFamily="2" charset="2"/>
              </a:rPr>
              <a:t>reads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assembly</a:t>
            </a:r>
            <a:r>
              <a:rPr lang="es-ES" dirty="0">
                <a:sym typeface="Wingdings" panose="05000000000000000000" pitchFamily="2" charset="2"/>
              </a:rPr>
              <a:t>  Long </a:t>
            </a:r>
            <a:r>
              <a:rPr lang="es-ES" dirty="0" err="1">
                <a:sym typeface="Wingdings" panose="05000000000000000000" pitchFamily="2" charset="2"/>
              </a:rPr>
              <a:t>reads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resolve</a:t>
            </a:r>
            <a:br>
              <a:rPr lang="es-ES" dirty="0">
                <a:sym typeface="Wingdings" panose="05000000000000000000" pitchFamily="2" charset="2"/>
              </a:rPr>
            </a:br>
            <a:endParaRPr lang="es-ES" dirty="0"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s-ES" dirty="0" err="1">
                <a:sym typeface="Wingdings" panose="05000000000000000000" pitchFamily="2" charset="2"/>
              </a:rPr>
              <a:t>Alignment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based</a:t>
            </a:r>
            <a:endParaRPr lang="es-ES" dirty="0">
              <a:sym typeface="Wingdings" panose="05000000000000000000" pitchFamily="2" charset="2"/>
            </a:endParaRPr>
          </a:p>
          <a:p>
            <a:pPr lvl="2"/>
            <a:r>
              <a:rPr lang="es-ES" dirty="0">
                <a:sym typeface="Wingdings" panose="05000000000000000000" pitchFamily="2" charset="2"/>
              </a:rPr>
              <a:t>Long </a:t>
            </a:r>
            <a:r>
              <a:rPr lang="es-ES" dirty="0" err="1">
                <a:sym typeface="Wingdings" panose="05000000000000000000" pitchFamily="2" charset="2"/>
              </a:rPr>
              <a:t>reads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assembly</a:t>
            </a:r>
            <a:r>
              <a:rPr lang="es-ES" dirty="0">
                <a:sym typeface="Wingdings" panose="05000000000000000000" pitchFamily="2" charset="2"/>
              </a:rPr>
              <a:t>  Short </a:t>
            </a:r>
            <a:r>
              <a:rPr lang="es-ES" dirty="0" err="1">
                <a:sym typeface="Wingdings" panose="05000000000000000000" pitchFamily="2" charset="2"/>
              </a:rPr>
              <a:t>reads</a:t>
            </a:r>
            <a:r>
              <a:rPr lang="es-ES" dirty="0">
                <a:sym typeface="Wingdings" panose="05000000000000000000" pitchFamily="2" charset="2"/>
              </a:rPr>
              <a:t> </a:t>
            </a:r>
            <a:r>
              <a:rPr lang="es-ES" dirty="0" err="1">
                <a:sym typeface="Wingdings" panose="05000000000000000000" pitchFamily="2" charset="2"/>
              </a:rPr>
              <a:t>polish</a:t>
            </a:r>
            <a:endParaRPr lang="es-ES" dirty="0"/>
          </a:p>
          <a:p>
            <a:pPr lvl="1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3F501C-8482-C7E6-E532-356F16FE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assembly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25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025501-70D9-C78C-C3D9-92DE03275D0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BB75A44-7F3F-5698-6267-04FFC351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47875" y="242888"/>
            <a:ext cx="8096250" cy="6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58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3B4B-72FD-CC6E-8F55-DCBDBF51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Outline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0554A-E9E3-E98E-0A9D-AA4BE6AE4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</a:t>
            </a:r>
            <a:r>
              <a:rPr lang="es-ES" dirty="0" err="1"/>
              <a:t>assessment</a:t>
            </a:r>
            <a:r>
              <a:rPr lang="es-ES" dirty="0"/>
              <a:t> (</a:t>
            </a:r>
            <a:r>
              <a:rPr lang="es-ES" dirty="0" err="1">
                <a:hlinkClick r:id="rId3"/>
              </a:rPr>
              <a:t>NanoPlot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filtering</a:t>
            </a:r>
            <a:r>
              <a:rPr lang="es-ES" dirty="0"/>
              <a:t> (</a:t>
            </a:r>
            <a:r>
              <a:rPr lang="es-ES" dirty="0" err="1">
                <a:hlinkClick r:id="rId4"/>
              </a:rPr>
              <a:t>NanoFilt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Assembly</a:t>
            </a:r>
            <a:r>
              <a:rPr lang="es-ES" dirty="0"/>
              <a:t> (</a:t>
            </a:r>
            <a:r>
              <a:rPr lang="es-ES" dirty="0" err="1">
                <a:hlinkClick r:id="rId5"/>
              </a:rPr>
              <a:t>Flye</a:t>
            </a:r>
            <a:r>
              <a:rPr lang="es-E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Results</a:t>
            </a:r>
            <a:r>
              <a:rPr lang="es-ES" dirty="0"/>
              <a:t> análisis (</a:t>
            </a:r>
            <a:r>
              <a:rPr lang="es-ES" dirty="0" err="1">
                <a:hlinkClick r:id="rId6"/>
              </a:rPr>
              <a:t>Bandage</a:t>
            </a:r>
            <a:r>
              <a:rPr lang="es-E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Polishing</a:t>
            </a:r>
            <a:r>
              <a:rPr lang="es-ES" dirty="0"/>
              <a:t> (</a:t>
            </a:r>
            <a:r>
              <a:rPr lang="es-ES" dirty="0" err="1">
                <a:hlinkClick r:id="rId7"/>
              </a:rPr>
              <a:t>Racon</a:t>
            </a:r>
            <a:r>
              <a:rPr lang="es-ES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" dirty="0" err="1"/>
              <a:t>Circularization</a:t>
            </a:r>
            <a:r>
              <a:rPr lang="es-ES" dirty="0"/>
              <a:t> (</a:t>
            </a:r>
            <a:r>
              <a:rPr lang="es-ES" dirty="0" err="1">
                <a:hlinkClick r:id="rId8"/>
              </a:rPr>
              <a:t>dnaapler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Assembly</a:t>
            </a:r>
            <a:r>
              <a:rPr lang="es-ES" dirty="0"/>
              <a:t> QC (</a:t>
            </a:r>
            <a:r>
              <a:rPr lang="es-ES" dirty="0">
                <a:hlinkClick r:id="rId9"/>
              </a:rPr>
              <a:t>Busco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Annotation</a:t>
            </a:r>
            <a:r>
              <a:rPr lang="es-ES" dirty="0"/>
              <a:t> (</a:t>
            </a:r>
            <a:r>
              <a:rPr lang="es-ES" dirty="0" err="1">
                <a:hlinkClick r:id="rId10"/>
              </a:rPr>
              <a:t>Prokka</a:t>
            </a:r>
            <a:r>
              <a:rPr lang="es-E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assembly</a:t>
            </a:r>
            <a:r>
              <a:rPr lang="es-ES" dirty="0"/>
              <a:t> (</a:t>
            </a:r>
            <a:r>
              <a:rPr lang="es-ES" dirty="0" err="1">
                <a:hlinkClick r:id="rId11"/>
              </a:rPr>
              <a:t>Unicycler</a:t>
            </a:r>
            <a:r>
              <a:rPr lang="es-ES" dirty="0"/>
              <a:t>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EEFE8B-FA12-81D6-46EA-8EE33A8449D8}"/>
              </a:ext>
            </a:extLst>
          </p:cNvPr>
          <p:cNvGrpSpPr/>
          <p:nvPr/>
        </p:nvGrpSpPr>
        <p:grpSpPr>
          <a:xfrm>
            <a:off x="8210550" y="3056247"/>
            <a:ext cx="2862261" cy="1890094"/>
            <a:chOff x="7315200" y="3486769"/>
            <a:chExt cx="2862261" cy="1890094"/>
          </a:xfrm>
        </p:grpSpPr>
        <p:pic>
          <p:nvPicPr>
            <p:cNvPr id="12290" name="Picture 2" descr="documentation - Home">
              <a:extLst>
                <a:ext uri="{FF2B5EF4-FFF2-40B4-BE49-F238E27FC236}">
                  <a16:creationId xmlns:a16="http://schemas.microsoft.com/office/drawing/2014/main" id="{A5CD228C-67E2-721D-37B7-7AB1E7E76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3621706"/>
              <a:ext cx="2738438" cy="1755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8F5869-1CB5-D724-1BE8-8A840B716AD9}"/>
                </a:ext>
              </a:extLst>
            </p:cNvPr>
            <p:cNvSpPr txBox="1"/>
            <p:nvPr/>
          </p:nvSpPr>
          <p:spPr>
            <a:xfrm>
              <a:off x="7439024" y="3486769"/>
              <a:ext cx="27384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a-DK" dirty="0"/>
                <a:t>All comes powered by: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26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CC28D-D59F-1B9F-6CDE-2DB7ECD2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Unicycler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9ED86-F3FF-5665-3713-313E174FB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Go-to tool for hybrid assembly using a short-read assembly</a:t>
            </a:r>
          </a:p>
          <a:p>
            <a:r>
              <a:rPr lang="en-GB" dirty="0"/>
              <a:t>Spades builds an initial assembly</a:t>
            </a:r>
          </a:p>
          <a:p>
            <a:r>
              <a:rPr lang="en-GB" dirty="0"/>
              <a:t>Long reads are used to resolve the repetitive regions and bridge contigs</a:t>
            </a:r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5888AB2D-9070-AD38-48FF-84D916C6F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25" b="50951"/>
          <a:stretch/>
        </p:blipFill>
        <p:spPr>
          <a:xfrm>
            <a:off x="5429738" y="4001294"/>
            <a:ext cx="6333637" cy="1847850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A5672C8-DC86-0B73-D9F3-16EE189B1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9" r="32935" b="79134"/>
          <a:stretch/>
        </p:blipFill>
        <p:spPr>
          <a:xfrm>
            <a:off x="428625" y="4115991"/>
            <a:ext cx="4286251" cy="161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18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anna Church (she/her) on X: &quot;But ...">
            <a:extLst>
              <a:ext uri="{FF2B5EF4-FFF2-40B4-BE49-F238E27FC236}">
                <a16:creationId xmlns:a16="http://schemas.microsoft.com/office/drawing/2014/main" id="{111CA1E6-A541-F855-3159-B1DAE85DE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3228974"/>
            <a:ext cx="4096609" cy="306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ddo Friedberg 💔𐤅‎𐤉𐤃‎‎𐤏‎ on X: &quot;Draft ...">
            <a:extLst>
              <a:ext uri="{FF2B5EF4-FFF2-40B4-BE49-F238E27FC236}">
                <a16:creationId xmlns:a16="http://schemas.microsoft.com/office/drawing/2014/main" id="{64251013-B94D-DD22-BEFA-E68FF82BA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199" y="3228974"/>
            <a:ext cx="2543175" cy="340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1650A8-2F30-4240-AB79-AA2F20C80301}"/>
              </a:ext>
            </a:extLst>
          </p:cNvPr>
          <p:cNvSpPr txBox="1"/>
          <p:nvPr/>
        </p:nvSpPr>
        <p:spPr>
          <a:xfrm>
            <a:off x="5308233" y="3286124"/>
            <a:ext cx="291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masis MT Pro Black" panose="020F0502020204030204" pitchFamily="18" charset="0"/>
              </a:rPr>
              <a:t>GENOMES, ASSEMBLE!</a:t>
            </a:r>
          </a:p>
        </p:txBody>
      </p:sp>
      <p:pic>
        <p:nvPicPr>
          <p:cNvPr id="7" name="Picture 6" descr="A group of people standing in front of a large crowd&#10;&#10;Description automatically generated">
            <a:extLst>
              <a:ext uri="{FF2B5EF4-FFF2-40B4-BE49-F238E27FC236}">
                <a16:creationId xmlns:a16="http://schemas.microsoft.com/office/drawing/2014/main" id="{102F57CD-BF86-5DF2-0D01-20673A5C9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34" y="3763826"/>
            <a:ext cx="2533650" cy="253365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FFD7A081-97EF-E5DB-C349-857970694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07" y="0"/>
            <a:ext cx="9461718" cy="3999626"/>
          </a:xfrm>
        </p:spPr>
        <p:txBody>
          <a:bodyPr/>
          <a:lstStyle/>
          <a:p>
            <a:pPr marL="0" marR="0" indent="0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tabLst/>
            </a:pPr>
            <a:r>
              <a:rPr lang="en-GB" sz="9600" b="1" spc="60" baseline="0" dirty="0">
                <a:solidFill>
                  <a:srgbClr val="C00000"/>
                </a:solidFill>
                <a:latin typeface="Microsoft New Tai Lue"/>
              </a:rPr>
              <a:t>Questions </a:t>
            </a:r>
            <a:r>
              <a:rPr lang="en-GB" sz="9600" b="0" spc="60" baseline="0" dirty="0">
                <a:solidFill>
                  <a:srgbClr val="C00000"/>
                </a:solidFill>
                <a:latin typeface="Microsoft New Tai Lue"/>
              </a:rPr>
              <a:t>&amp; </a:t>
            </a:r>
            <a:br>
              <a:rPr lang="en-GB" sz="9600" b="0" spc="60" baseline="0" dirty="0">
                <a:solidFill>
                  <a:srgbClr val="C00000"/>
                </a:solidFill>
                <a:latin typeface="Microsoft New Tai Lue"/>
              </a:rPr>
            </a:br>
            <a:r>
              <a:rPr lang="en-GB" sz="9600" b="0" spc="60" baseline="0" dirty="0">
                <a:solidFill>
                  <a:srgbClr val="C00000"/>
                </a:solidFill>
                <a:latin typeface="Microsoft New Tai Lue"/>
              </a:rPr>
              <a:t>comments?</a:t>
            </a:r>
          </a:p>
        </p:txBody>
      </p:sp>
    </p:spTree>
    <p:extLst>
      <p:ext uri="{BB962C8B-B14F-4D97-AF65-F5344CB8AC3E}">
        <p14:creationId xmlns:p14="http://schemas.microsoft.com/office/powerpoint/2010/main" val="192699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189D-5410-D82C-9985-EC496EA3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Input file types</a:t>
            </a:r>
            <a:r>
              <a:rPr lang="en-GB" b="1" dirty="0"/>
              <a:t> FASTA: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8FA2C-3279-50A2-BB74-B3D44096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raw reads of an experiment can be stored in two type of files: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b="1" dirty="0"/>
              <a:t>FASTA:</a:t>
            </a:r>
            <a:r>
              <a:rPr lang="en-GB" dirty="0"/>
              <a:t> </a:t>
            </a:r>
            <a:r>
              <a:rPr lang="en-GB" sz="1800" dirty="0"/>
              <a:t>The identifiers of every sequence are in a header line that begins with “&gt;”. The 	 	following lines contain the actual sequence</a:t>
            </a: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br>
              <a:rPr lang="en-GB" sz="1800" dirty="0"/>
            </a:br>
            <a:endParaRPr lang="en-GB" sz="1800" dirty="0"/>
          </a:p>
          <a:p>
            <a:pPr marL="971550" lvl="1" indent="-514350">
              <a:buFont typeface="+mj-lt"/>
              <a:buAutoNum type="arabicPeriod"/>
            </a:pPr>
            <a:r>
              <a:rPr lang="en-GB" b="1" dirty="0"/>
              <a:t>FASTQ: </a:t>
            </a:r>
            <a:r>
              <a:rPr lang="en-GB" sz="1800" dirty="0"/>
              <a:t>Extension of the FASTA format. Includes base quality metrics, with four lines: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5C7288-8A72-43C7-F0C4-96DD327AB472}"/>
              </a:ext>
            </a:extLst>
          </p:cNvPr>
          <p:cNvGrpSpPr/>
          <p:nvPr/>
        </p:nvGrpSpPr>
        <p:grpSpPr>
          <a:xfrm>
            <a:off x="989029" y="4738304"/>
            <a:ext cx="11002720" cy="1438659"/>
            <a:chOff x="1415523" y="4384550"/>
            <a:chExt cx="11002720" cy="1438659"/>
          </a:xfrm>
        </p:grpSpPr>
        <p:pic>
          <p:nvPicPr>
            <p:cNvPr id="5" name="Picture 4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F37885FC-0BA5-2DE7-32ED-B6CF483A2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5523" y="4384550"/>
              <a:ext cx="6117348" cy="14386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BC161E-958C-2CED-AA77-F37C818AD157}"/>
                </a:ext>
              </a:extLst>
            </p:cNvPr>
            <p:cNvSpPr txBox="1"/>
            <p:nvPr/>
          </p:nvSpPr>
          <p:spPr>
            <a:xfrm>
              <a:off x="7638853" y="4473499"/>
              <a:ext cx="47793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3"/>
              <a:r>
                <a:rPr lang="en-GB" sz="1200" b="1" dirty="0"/>
                <a:t>Header: </a:t>
              </a:r>
              <a:r>
                <a:rPr lang="en-GB" sz="1200" dirty="0"/>
                <a:t>Begins with “@”</a:t>
              </a:r>
            </a:p>
            <a:p>
              <a:pPr marL="0" lvl="3"/>
              <a:r>
                <a:rPr lang="en-GB" sz="1200" b="1" dirty="0"/>
                <a:t>Sequence</a:t>
              </a:r>
            </a:p>
            <a:p>
              <a:pPr marL="0" lvl="3"/>
              <a:r>
                <a:rPr lang="en-GB" sz="1200" b="1" dirty="0"/>
                <a:t>End of sequence: </a:t>
              </a:r>
              <a:r>
                <a:rPr lang="en-GB" sz="1200" dirty="0"/>
                <a:t>Begins with “+”</a:t>
              </a:r>
            </a:p>
            <a:p>
              <a:pPr marL="0" lvl="3"/>
              <a:r>
                <a:rPr lang="en-GB" sz="1200" b="1" dirty="0"/>
                <a:t>Per base quality scores: </a:t>
              </a:r>
              <a:r>
                <a:rPr lang="en-GB" sz="1200" dirty="0"/>
                <a:t>Phred score encoded in letters and symbols</a:t>
              </a:r>
            </a:p>
            <a:p>
              <a:endParaRPr lang="en-GB" sz="1200" dirty="0"/>
            </a:p>
          </p:txBody>
        </p:sp>
      </p:grpSp>
      <p:pic>
        <p:nvPicPr>
          <p:cNvPr id="9" name="Picture 8" descr="A close-up of a dna&#10;&#10;Description automatically generated">
            <a:extLst>
              <a:ext uri="{FF2B5EF4-FFF2-40B4-BE49-F238E27FC236}">
                <a16:creationId xmlns:a16="http://schemas.microsoft.com/office/drawing/2014/main" id="{55AA58FF-C134-EB63-91C4-432D90DB05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22"/>
          <a:stretch/>
        </p:blipFill>
        <p:spPr>
          <a:xfrm>
            <a:off x="3283868" y="3057739"/>
            <a:ext cx="5398019" cy="101566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68EA15D-54AF-CC7D-607B-1A5FB1E216CB}"/>
              </a:ext>
            </a:extLst>
          </p:cNvPr>
          <p:cNvGrpSpPr/>
          <p:nvPr/>
        </p:nvGrpSpPr>
        <p:grpSpPr>
          <a:xfrm>
            <a:off x="9082087" y="131879"/>
            <a:ext cx="2271713" cy="1615659"/>
            <a:chOff x="9082087" y="131879"/>
            <a:chExt cx="2271713" cy="1615659"/>
          </a:xfrm>
        </p:grpSpPr>
        <p:pic>
          <p:nvPicPr>
            <p:cNvPr id="10242" name="Picture 2" descr="Daniel X cooler Daniel Template">
              <a:extLst>
                <a:ext uri="{FF2B5EF4-FFF2-40B4-BE49-F238E27FC236}">
                  <a16:creationId xmlns:a16="http://schemas.microsoft.com/office/drawing/2014/main" id="{EAC3DBD0-2D8A-1BC8-49C0-0FDFC5053E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87" b="2253"/>
            <a:stretch/>
          </p:blipFill>
          <p:spPr bwMode="auto">
            <a:xfrm>
              <a:off x="9082087" y="365125"/>
              <a:ext cx="2271713" cy="1382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BF78AB-1331-BFCC-C0AA-65F301E1D9E7}"/>
                </a:ext>
              </a:extLst>
            </p:cNvPr>
            <p:cNvSpPr txBox="1"/>
            <p:nvPr/>
          </p:nvSpPr>
          <p:spPr>
            <a:xfrm>
              <a:off x="9457442" y="131879"/>
              <a:ext cx="8366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/>
                <a:t>FASTA</a:t>
              </a:r>
              <a:r>
                <a:rPr lang="en-GB" sz="1400" dirty="0"/>
                <a:t>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716BA6-2B91-215B-0617-718484BE69DE}"/>
                </a:ext>
              </a:extLst>
            </p:cNvPr>
            <p:cNvSpPr txBox="1"/>
            <p:nvPr/>
          </p:nvSpPr>
          <p:spPr>
            <a:xfrm>
              <a:off x="10294069" y="131879"/>
              <a:ext cx="83662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/>
                <a:t>FASTQ</a:t>
              </a:r>
              <a:r>
                <a:rPr lang="en-GB" sz="1400" dirty="0"/>
                <a:t>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8405767-3325-DC3F-9FFA-A7EF592DC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94069" y="1526260"/>
              <a:ext cx="752550" cy="12856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C722BF-7E0C-EC70-6C5B-7DB8C7B5007D}"/>
                </a:ext>
              </a:extLst>
            </p:cNvPr>
            <p:cNvSpPr txBox="1"/>
            <p:nvPr/>
          </p:nvSpPr>
          <p:spPr>
            <a:xfrm>
              <a:off x="10172701" y="1472892"/>
              <a:ext cx="95799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/>
                <a:t>The </a:t>
              </a:r>
              <a:r>
                <a:rPr lang="en-GB" sz="900" dirty="0" err="1"/>
                <a:t>Qler</a:t>
              </a:r>
              <a:r>
                <a:rPr lang="en-GB" sz="900" dirty="0"/>
                <a:t> </a:t>
              </a:r>
              <a:r>
                <a:rPr lang="en-GB" sz="900" dirty="0" err="1"/>
                <a:t>fasta</a:t>
              </a:r>
              <a:r>
                <a:rPr lang="en-GB" sz="900" dirty="0"/>
                <a:t>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1E0DEF1-CC1C-7D5E-3720-58FFB4930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425379" y="1542709"/>
              <a:ext cx="299996" cy="1285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6E9481-3976-5639-3468-B1D42B4CCF35}"/>
                </a:ext>
              </a:extLst>
            </p:cNvPr>
            <p:cNvSpPr txBox="1"/>
            <p:nvPr/>
          </p:nvSpPr>
          <p:spPr>
            <a:xfrm>
              <a:off x="9371035" y="1491578"/>
              <a:ext cx="46203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 err="1"/>
                <a:t>fasta</a:t>
              </a:r>
              <a:r>
                <a:rPr lang="en-GB" sz="9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58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6157D-FD74-7065-87B8-DF4A182E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Preprocessing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5A804-C3D5-6A20-051D-7A6D351A8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Assesing</a:t>
            </a:r>
            <a:r>
              <a:rPr lang="es-ES" dirty="0"/>
              <a:t> </a:t>
            </a:r>
            <a:r>
              <a:rPr lang="es-ES" dirty="0" err="1"/>
              <a:t>intial</a:t>
            </a:r>
            <a:r>
              <a:rPr lang="es-ES" dirty="0"/>
              <a:t> </a:t>
            </a:r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quality</a:t>
            </a:r>
            <a:endParaRPr lang="en-GB" dirty="0"/>
          </a:p>
          <a:p>
            <a:pPr lvl="1"/>
            <a:r>
              <a:rPr lang="en-GB" dirty="0"/>
              <a:t>Quality (</a:t>
            </a:r>
            <a:r>
              <a:rPr lang="en-GB" dirty="0" err="1"/>
              <a:t>phred</a:t>
            </a:r>
            <a:r>
              <a:rPr lang="en-GB" dirty="0"/>
              <a:t> score)</a:t>
            </a:r>
            <a:r>
              <a:rPr lang="en-GB" dirty="0">
                <a:sym typeface="Wingdings" panose="05000000000000000000" pitchFamily="2" charset="2"/>
              </a:rPr>
              <a:t> Estimate of the sequencing error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Length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Number of reads</a:t>
            </a:r>
            <a:endParaRPr lang="es-ES" dirty="0"/>
          </a:p>
        </p:txBody>
      </p:sp>
      <p:pic>
        <p:nvPicPr>
          <p:cNvPr id="5" name="Picture 4" descr="A chart with green and white dots&#10;&#10;Description automatically generated with medium confidence">
            <a:extLst>
              <a:ext uri="{FF2B5EF4-FFF2-40B4-BE49-F238E27FC236}">
                <a16:creationId xmlns:a16="http://schemas.microsoft.com/office/drawing/2014/main" id="{023C291C-236C-2D3C-FFF8-4D70416C1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24" y="2905124"/>
            <a:ext cx="3692525" cy="369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667EF4-DD48-0CF9-E85E-DEEC78301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195" y="3949345"/>
            <a:ext cx="5801535" cy="25435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6AA2B-FD09-A549-25B2-C405139C09C1}"/>
                  </a:ext>
                </a:extLst>
              </p:cNvPr>
              <p:cNvSpPr txBox="1"/>
              <p:nvPr/>
            </p:nvSpPr>
            <p:spPr>
              <a:xfrm>
                <a:off x="8900965" y="1027906"/>
                <a:ext cx="1819373" cy="79951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76AA2B-FD09-A549-25B2-C405139C0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965" y="1027906"/>
                <a:ext cx="1819373" cy="79951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67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Warning with solid fill">
            <a:extLst>
              <a:ext uri="{FF2B5EF4-FFF2-40B4-BE49-F238E27FC236}">
                <a16:creationId xmlns:a16="http://schemas.microsoft.com/office/drawing/2014/main" id="{DCFC15A4-641F-697A-5A05-38987360B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1039" y="3617298"/>
            <a:ext cx="1365316" cy="1365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92414-DD2B-F8A3-41F9-614F69F69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Important concept: </a:t>
            </a:r>
            <a:r>
              <a:rPr lang="en-GB" sz="3600" i="1" dirty="0"/>
              <a:t>Coverage </a:t>
            </a:r>
            <a:r>
              <a:rPr lang="en-GB" sz="3600" dirty="0"/>
              <a:t>vs. </a:t>
            </a:r>
            <a:r>
              <a:rPr lang="en-GB" sz="3600" i="1" dirty="0"/>
              <a:t>Depth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FED31-CC76-7B97-30E1-397C12FC1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2757" cy="1841402"/>
          </a:xfrm>
        </p:spPr>
        <p:txBody>
          <a:bodyPr/>
          <a:lstStyle/>
          <a:p>
            <a:r>
              <a:rPr lang="en-GB" dirty="0"/>
              <a:t>A common mistake is to confuse coverage and depth</a:t>
            </a:r>
          </a:p>
          <a:p>
            <a:pPr lvl="1"/>
            <a:r>
              <a:rPr lang="en-GB" b="1" dirty="0"/>
              <a:t>Coverage: </a:t>
            </a:r>
            <a:r>
              <a:rPr lang="en-GB" sz="1600" dirty="0"/>
              <a:t>Proportion of the genome that has been sequence at a certain depth</a:t>
            </a:r>
          </a:p>
          <a:p>
            <a:pPr lvl="1"/>
            <a:r>
              <a:rPr lang="en-GB" b="1" dirty="0"/>
              <a:t>Depth:</a:t>
            </a:r>
            <a:r>
              <a:rPr lang="en-GB" dirty="0"/>
              <a:t> </a:t>
            </a:r>
            <a:r>
              <a:rPr lang="en-GB" sz="1600" dirty="0"/>
              <a:t>Number of times a specific nucleotide has been read during the sequencing process. The average number of reads per base on a sequencing run is given by “x” (i.e. 100x = 100 reads per base on average)</a:t>
            </a:r>
            <a:endParaRPr lang="en-GB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9B02C12-7D79-69D2-D9C9-85958D180054}"/>
              </a:ext>
            </a:extLst>
          </p:cNvPr>
          <p:cNvGrpSpPr/>
          <p:nvPr/>
        </p:nvGrpSpPr>
        <p:grpSpPr>
          <a:xfrm>
            <a:off x="1301639" y="3511134"/>
            <a:ext cx="5572903" cy="2981741"/>
            <a:chOff x="1367626" y="3511134"/>
            <a:chExt cx="5572903" cy="298174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C48ED6-4A5B-7946-0DA5-ACE998D83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7626" y="3511134"/>
              <a:ext cx="5572903" cy="298174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CCE8B6-CEE1-93E2-F113-FEA20A6F20DB}"/>
                </a:ext>
              </a:extLst>
            </p:cNvPr>
            <p:cNvSpPr txBox="1"/>
            <p:nvPr/>
          </p:nvSpPr>
          <p:spPr>
            <a:xfrm>
              <a:off x="3752850" y="3617298"/>
              <a:ext cx="1247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Coverage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AA6BB3-2641-EB4A-1FF5-039F3E70D600}"/>
                </a:ext>
              </a:extLst>
            </p:cNvPr>
            <p:cNvSpPr txBox="1"/>
            <p:nvPr/>
          </p:nvSpPr>
          <p:spPr>
            <a:xfrm rot="16200000">
              <a:off x="1123951" y="4645998"/>
              <a:ext cx="12477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Depth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FBF90BF-26E1-B275-C579-5B65214E9EF9}"/>
              </a:ext>
            </a:extLst>
          </p:cNvPr>
          <p:cNvSpPr txBox="1"/>
          <p:nvPr/>
        </p:nvSpPr>
        <p:spPr>
          <a:xfrm>
            <a:off x="7337982" y="4110455"/>
            <a:ext cx="49828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Watch out!</a:t>
            </a:r>
            <a:br>
              <a:rPr lang="en-GB" sz="2400" b="1" dirty="0"/>
            </a:br>
            <a:endParaRPr lang="en-GB" sz="2400" b="1" dirty="0"/>
          </a:p>
          <a:p>
            <a:br>
              <a:rPr lang="en-GB" dirty="0"/>
            </a:br>
            <a:endParaRPr lang="en-GB" dirty="0"/>
          </a:p>
          <a:p>
            <a:pPr marL="442913"/>
            <a:r>
              <a:rPr lang="en-GB" dirty="0"/>
              <a:t>“My sequencing has a 40x coverage”</a:t>
            </a:r>
          </a:p>
          <a:p>
            <a:pPr marL="442913"/>
            <a:endParaRPr lang="en-GB" dirty="0"/>
          </a:p>
          <a:p>
            <a:pPr marL="442913"/>
            <a:r>
              <a:rPr lang="en-GB" dirty="0"/>
              <a:t>“My sequencing has a mean depth of 40x”</a:t>
            </a:r>
          </a:p>
        </p:txBody>
      </p:sp>
      <p:pic>
        <p:nvPicPr>
          <p:cNvPr id="13" name="Graphic 12" descr="Comment Heart Break with solid fill">
            <a:extLst>
              <a:ext uri="{FF2B5EF4-FFF2-40B4-BE49-F238E27FC236}">
                <a16:creationId xmlns:a16="http://schemas.microsoft.com/office/drawing/2014/main" id="{F0CE36D3-C7C9-3417-7152-5A0713511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4373" y="4982614"/>
            <a:ext cx="559324" cy="559324"/>
          </a:xfrm>
          <a:prstGeom prst="rect">
            <a:avLst/>
          </a:prstGeom>
        </p:spPr>
      </p:pic>
      <p:pic>
        <p:nvPicPr>
          <p:cNvPr id="17" name="Graphic 16" descr="Smiling with hearts face outline with solid fill">
            <a:extLst>
              <a:ext uri="{FF2B5EF4-FFF2-40B4-BE49-F238E27FC236}">
                <a16:creationId xmlns:a16="http://schemas.microsoft.com/office/drawing/2014/main" id="{59872E85-F407-BE1A-B436-8528F6EC3D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4710" y="5854772"/>
            <a:ext cx="559325" cy="5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9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CAC1-FD66-D203-64C4-8B30E4249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DAAE0-7958-70F3-981D-97F2A5833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is important to filter low quality reads:</a:t>
            </a:r>
          </a:p>
          <a:p>
            <a:pPr lvl="1"/>
            <a:r>
              <a:rPr lang="en-GB" dirty="0"/>
              <a:t>Introduce bias</a:t>
            </a:r>
          </a:p>
          <a:p>
            <a:pPr lvl="1"/>
            <a:r>
              <a:rPr lang="en-GB" u="sng" dirty="0"/>
              <a:t>Where to cut?</a:t>
            </a:r>
            <a:r>
              <a:rPr lang="en-GB" dirty="0"/>
              <a:t> Dataset dependent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E53AD-AFB9-70A5-1221-DFB573B7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3766860"/>
            <a:ext cx="4216702" cy="2992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26CB21-C263-B5C0-80E6-BA1E1A67D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5" y="3638006"/>
            <a:ext cx="4591050" cy="3118723"/>
          </a:xfrm>
          <a:prstGeom prst="rect">
            <a:avLst/>
          </a:prstGeom>
        </p:spPr>
      </p:pic>
      <p:pic>
        <p:nvPicPr>
          <p:cNvPr id="1026" name="Picture 2" descr="Balance You will find - Yoda Meme Generator">
            <a:extLst>
              <a:ext uri="{FF2B5EF4-FFF2-40B4-BE49-F238E27FC236}">
                <a16:creationId xmlns:a16="http://schemas.microsoft.com/office/drawing/2014/main" id="{37E641F5-FF44-D5B2-7726-4EA1BB538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87" y="470535"/>
            <a:ext cx="2465388" cy="295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3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F74B4-DB17-2B31-AF16-6CCA32F9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Assembly</a:t>
            </a:r>
            <a:r>
              <a:rPr lang="es-ES" dirty="0"/>
              <a:t> basis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F7EA-461E-B534-59D8-BAC8F9CE7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“Process that reconstructs a whole genome sequences from a set of reads” </a:t>
            </a:r>
          </a:p>
          <a:p>
            <a:pPr lvl="1"/>
            <a:r>
              <a:rPr lang="en-GB" dirty="0"/>
              <a:t>It works by aligning and merging the raw sequencing reads. </a:t>
            </a:r>
          </a:p>
          <a:p>
            <a:r>
              <a:rPr lang="en-GB" dirty="0"/>
              <a:t>Mainly done by graph-based approaches:</a:t>
            </a:r>
          </a:p>
          <a:p>
            <a:pPr lvl="1"/>
            <a:r>
              <a:rPr lang="en-GB" dirty="0" err="1"/>
              <a:t>DeBrujinn</a:t>
            </a:r>
            <a:r>
              <a:rPr lang="en-GB" dirty="0"/>
              <a:t> graphs </a:t>
            </a:r>
            <a:r>
              <a:rPr lang="en-GB" dirty="0">
                <a:sym typeface="Wingdings" panose="05000000000000000000" pitchFamily="2" charset="2"/>
              </a:rPr>
              <a:t> Exact matches of k-</a:t>
            </a:r>
            <a:r>
              <a:rPr lang="en-GB" dirty="0" err="1">
                <a:sym typeface="Wingdings" panose="05000000000000000000" pitchFamily="2" charset="2"/>
              </a:rPr>
              <a:t>mers</a:t>
            </a:r>
            <a:endParaRPr lang="en-GB" dirty="0">
              <a:sym typeface="Wingdings" panose="05000000000000000000" pitchFamily="2" charset="2"/>
            </a:endParaRPr>
          </a:p>
          <a:p>
            <a:pPr lvl="1"/>
            <a:r>
              <a:rPr lang="en-GB" dirty="0">
                <a:sym typeface="Wingdings" panose="05000000000000000000" pitchFamily="2" charset="2"/>
              </a:rPr>
              <a:t>Repeat graphs  Approximate sequence matches</a:t>
            </a:r>
          </a:p>
          <a:p>
            <a:r>
              <a:rPr lang="en-GB" dirty="0">
                <a:sym typeface="Wingdings" panose="05000000000000000000" pitchFamily="2" charset="2"/>
              </a:rPr>
              <a:t>The graphs can be visualized to assess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 how good the assembly is</a:t>
            </a:r>
            <a:endParaRPr lang="en-GB" dirty="0"/>
          </a:p>
        </p:txBody>
      </p:sp>
      <p:pic>
        <p:nvPicPr>
          <p:cNvPr id="8194" name="Picture 2" descr="19,264 Messy Road Images, Stock Photos, and Vectors | Shutterstock">
            <a:extLst>
              <a:ext uri="{FF2B5EF4-FFF2-40B4-BE49-F238E27FC236}">
                <a16:creationId xmlns:a16="http://schemas.microsoft.com/office/drawing/2014/main" id="{77C93002-5B6A-3D74-DA61-A79F59932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45"/>
          <a:stretch/>
        </p:blipFill>
        <p:spPr bwMode="auto">
          <a:xfrm>
            <a:off x="8705850" y="4141787"/>
            <a:ext cx="2647950" cy="235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4C2A2-7271-5BFB-FAC4-2BDC1307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Graph</a:t>
            </a:r>
            <a:r>
              <a:rPr lang="es-ES" dirty="0"/>
              <a:t> </a:t>
            </a:r>
            <a:r>
              <a:rPr lang="es-ES" dirty="0" err="1"/>
              <a:t>example</a:t>
            </a:r>
            <a:r>
              <a:rPr lang="es-ES" dirty="0"/>
              <a:t> (</a:t>
            </a:r>
            <a:r>
              <a:rPr lang="es-ES" dirty="0" err="1"/>
              <a:t>deBrujiin</a:t>
            </a:r>
            <a:r>
              <a:rPr lang="es-ES" dirty="0"/>
              <a:t>)</a:t>
            </a:r>
            <a:endParaRPr lang="en-GB" dirty="0"/>
          </a:p>
        </p:txBody>
      </p:sp>
      <p:pic>
        <p:nvPicPr>
          <p:cNvPr id="4" name="Picture 3" descr="A diagram of a dna sequence&#10;&#10;Description automatically generated">
            <a:extLst>
              <a:ext uri="{FF2B5EF4-FFF2-40B4-BE49-F238E27FC236}">
                <a16:creationId xmlns:a16="http://schemas.microsoft.com/office/drawing/2014/main" id="{2BB0C1AC-D362-9F31-DD88-1FF63B683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393728" cy="4427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A6A07-B2A0-40FD-B4E5-4BC6FFED6989}"/>
              </a:ext>
            </a:extLst>
          </p:cNvPr>
          <p:cNvSpPr txBox="1"/>
          <p:nvPr/>
        </p:nvSpPr>
        <p:spPr>
          <a:xfrm>
            <a:off x="8324849" y="3429000"/>
            <a:ext cx="3609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Once the graph is done, a path is selected, and the contig assembled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2897611-2936-9B85-7DB9-D5A954B51032}"/>
              </a:ext>
            </a:extLst>
          </p:cNvPr>
          <p:cNvSpPr/>
          <p:nvPr/>
        </p:nvSpPr>
        <p:spPr>
          <a:xfrm>
            <a:off x="5029200" y="4924425"/>
            <a:ext cx="2819408" cy="833511"/>
          </a:xfrm>
          <a:custGeom>
            <a:avLst/>
            <a:gdLst>
              <a:gd name="connsiteX0" fmla="*/ 0 w 2819408"/>
              <a:gd name="connsiteY0" fmla="*/ 161925 h 833511"/>
              <a:gd name="connsiteX1" fmla="*/ 42863 w 2819408"/>
              <a:gd name="connsiteY1" fmla="*/ 166688 h 833511"/>
              <a:gd name="connsiteX2" fmla="*/ 152400 w 2819408"/>
              <a:gd name="connsiteY2" fmla="*/ 147638 h 833511"/>
              <a:gd name="connsiteX3" fmla="*/ 180975 w 2819408"/>
              <a:gd name="connsiteY3" fmla="*/ 138113 h 833511"/>
              <a:gd name="connsiteX4" fmla="*/ 214313 w 2819408"/>
              <a:gd name="connsiteY4" fmla="*/ 123825 h 833511"/>
              <a:gd name="connsiteX5" fmla="*/ 228600 w 2819408"/>
              <a:gd name="connsiteY5" fmla="*/ 109538 h 833511"/>
              <a:gd name="connsiteX6" fmla="*/ 266700 w 2819408"/>
              <a:gd name="connsiteY6" fmla="*/ 90488 h 833511"/>
              <a:gd name="connsiteX7" fmla="*/ 280988 w 2819408"/>
              <a:gd name="connsiteY7" fmla="*/ 76200 h 833511"/>
              <a:gd name="connsiteX8" fmla="*/ 300038 w 2819408"/>
              <a:gd name="connsiteY8" fmla="*/ 66675 h 833511"/>
              <a:gd name="connsiteX9" fmla="*/ 323850 w 2819408"/>
              <a:gd name="connsiteY9" fmla="*/ 52388 h 833511"/>
              <a:gd name="connsiteX10" fmla="*/ 342900 w 2819408"/>
              <a:gd name="connsiteY10" fmla="*/ 38100 h 833511"/>
              <a:gd name="connsiteX11" fmla="*/ 357188 w 2819408"/>
              <a:gd name="connsiteY11" fmla="*/ 23813 h 833511"/>
              <a:gd name="connsiteX12" fmla="*/ 376238 w 2819408"/>
              <a:gd name="connsiteY12" fmla="*/ 14288 h 833511"/>
              <a:gd name="connsiteX13" fmla="*/ 390525 w 2819408"/>
              <a:gd name="connsiteY13" fmla="*/ 9525 h 833511"/>
              <a:gd name="connsiteX14" fmla="*/ 433388 w 2819408"/>
              <a:gd name="connsiteY14" fmla="*/ 0 h 833511"/>
              <a:gd name="connsiteX15" fmla="*/ 495300 w 2819408"/>
              <a:gd name="connsiteY15" fmla="*/ 14288 h 833511"/>
              <a:gd name="connsiteX16" fmla="*/ 509588 w 2819408"/>
              <a:gd name="connsiteY16" fmla="*/ 28575 h 833511"/>
              <a:gd name="connsiteX17" fmla="*/ 523875 w 2819408"/>
              <a:gd name="connsiteY17" fmla="*/ 38100 h 833511"/>
              <a:gd name="connsiteX18" fmla="*/ 538163 w 2819408"/>
              <a:gd name="connsiteY18" fmla="*/ 52388 h 833511"/>
              <a:gd name="connsiteX19" fmla="*/ 552450 w 2819408"/>
              <a:gd name="connsiteY19" fmla="*/ 61913 h 833511"/>
              <a:gd name="connsiteX20" fmla="*/ 595313 w 2819408"/>
              <a:gd name="connsiteY20" fmla="*/ 109538 h 833511"/>
              <a:gd name="connsiteX21" fmla="*/ 619125 w 2819408"/>
              <a:gd name="connsiteY21" fmla="*/ 147638 h 833511"/>
              <a:gd name="connsiteX22" fmla="*/ 638175 w 2819408"/>
              <a:gd name="connsiteY22" fmla="*/ 195263 h 833511"/>
              <a:gd name="connsiteX23" fmla="*/ 642938 w 2819408"/>
              <a:gd name="connsiteY23" fmla="*/ 214313 h 833511"/>
              <a:gd name="connsiteX24" fmla="*/ 652463 w 2819408"/>
              <a:gd name="connsiteY24" fmla="*/ 257175 h 833511"/>
              <a:gd name="connsiteX25" fmla="*/ 647700 w 2819408"/>
              <a:gd name="connsiteY25" fmla="*/ 333375 h 833511"/>
              <a:gd name="connsiteX26" fmla="*/ 638175 w 2819408"/>
              <a:gd name="connsiteY26" fmla="*/ 352425 h 833511"/>
              <a:gd name="connsiteX27" fmla="*/ 633413 w 2819408"/>
              <a:gd name="connsiteY27" fmla="*/ 385763 h 833511"/>
              <a:gd name="connsiteX28" fmla="*/ 619125 w 2819408"/>
              <a:gd name="connsiteY28" fmla="*/ 461963 h 833511"/>
              <a:gd name="connsiteX29" fmla="*/ 623888 w 2819408"/>
              <a:gd name="connsiteY29" fmla="*/ 514350 h 833511"/>
              <a:gd name="connsiteX30" fmla="*/ 638175 w 2819408"/>
              <a:gd name="connsiteY30" fmla="*/ 538163 h 833511"/>
              <a:gd name="connsiteX31" fmla="*/ 652463 w 2819408"/>
              <a:gd name="connsiteY31" fmla="*/ 566738 h 833511"/>
              <a:gd name="connsiteX32" fmla="*/ 704850 w 2819408"/>
              <a:gd name="connsiteY32" fmla="*/ 614363 h 833511"/>
              <a:gd name="connsiteX33" fmla="*/ 719138 w 2819408"/>
              <a:gd name="connsiteY33" fmla="*/ 628650 h 833511"/>
              <a:gd name="connsiteX34" fmla="*/ 738188 w 2819408"/>
              <a:gd name="connsiteY34" fmla="*/ 633413 h 833511"/>
              <a:gd name="connsiteX35" fmla="*/ 785813 w 2819408"/>
              <a:gd name="connsiteY35" fmla="*/ 642938 h 833511"/>
              <a:gd name="connsiteX36" fmla="*/ 809625 w 2819408"/>
              <a:gd name="connsiteY36" fmla="*/ 647700 h 833511"/>
              <a:gd name="connsiteX37" fmla="*/ 919163 w 2819408"/>
              <a:gd name="connsiteY37" fmla="*/ 657225 h 833511"/>
              <a:gd name="connsiteX38" fmla="*/ 938213 w 2819408"/>
              <a:gd name="connsiteY38" fmla="*/ 661988 h 833511"/>
              <a:gd name="connsiteX39" fmla="*/ 966788 w 2819408"/>
              <a:gd name="connsiteY39" fmla="*/ 671513 h 833511"/>
              <a:gd name="connsiteX40" fmla="*/ 1023938 w 2819408"/>
              <a:gd name="connsiteY40" fmla="*/ 685800 h 833511"/>
              <a:gd name="connsiteX41" fmla="*/ 1047750 w 2819408"/>
              <a:gd name="connsiteY41" fmla="*/ 695325 h 833511"/>
              <a:gd name="connsiteX42" fmla="*/ 1133475 w 2819408"/>
              <a:gd name="connsiteY42" fmla="*/ 704850 h 833511"/>
              <a:gd name="connsiteX43" fmla="*/ 1176338 w 2819408"/>
              <a:gd name="connsiteY43" fmla="*/ 723900 h 833511"/>
              <a:gd name="connsiteX44" fmla="*/ 1304925 w 2819408"/>
              <a:gd name="connsiteY44" fmla="*/ 733425 h 833511"/>
              <a:gd name="connsiteX45" fmla="*/ 1338263 w 2819408"/>
              <a:gd name="connsiteY45" fmla="*/ 762000 h 833511"/>
              <a:gd name="connsiteX46" fmla="*/ 1357313 w 2819408"/>
              <a:gd name="connsiteY46" fmla="*/ 776288 h 833511"/>
              <a:gd name="connsiteX47" fmla="*/ 1371600 w 2819408"/>
              <a:gd name="connsiteY47" fmla="*/ 785813 h 833511"/>
              <a:gd name="connsiteX48" fmla="*/ 1385888 w 2819408"/>
              <a:gd name="connsiteY48" fmla="*/ 800100 h 833511"/>
              <a:gd name="connsiteX49" fmla="*/ 1423988 w 2819408"/>
              <a:gd name="connsiteY49" fmla="*/ 809625 h 833511"/>
              <a:gd name="connsiteX50" fmla="*/ 1471613 w 2819408"/>
              <a:gd name="connsiteY50" fmla="*/ 819150 h 833511"/>
              <a:gd name="connsiteX51" fmla="*/ 1524000 w 2819408"/>
              <a:gd name="connsiteY51" fmla="*/ 833438 h 833511"/>
              <a:gd name="connsiteX52" fmla="*/ 1581150 w 2819408"/>
              <a:gd name="connsiteY52" fmla="*/ 819150 h 833511"/>
              <a:gd name="connsiteX53" fmla="*/ 1614488 w 2819408"/>
              <a:gd name="connsiteY53" fmla="*/ 790575 h 833511"/>
              <a:gd name="connsiteX54" fmla="*/ 1628775 w 2819408"/>
              <a:gd name="connsiteY54" fmla="*/ 776288 h 833511"/>
              <a:gd name="connsiteX55" fmla="*/ 1662113 w 2819408"/>
              <a:gd name="connsiteY55" fmla="*/ 752475 h 833511"/>
              <a:gd name="connsiteX56" fmla="*/ 1704975 w 2819408"/>
              <a:gd name="connsiteY56" fmla="*/ 719138 h 833511"/>
              <a:gd name="connsiteX57" fmla="*/ 1757363 w 2819408"/>
              <a:gd name="connsiteY57" fmla="*/ 685800 h 833511"/>
              <a:gd name="connsiteX58" fmla="*/ 1781175 w 2819408"/>
              <a:gd name="connsiteY58" fmla="*/ 681038 h 833511"/>
              <a:gd name="connsiteX59" fmla="*/ 1833563 w 2819408"/>
              <a:gd name="connsiteY59" fmla="*/ 661988 h 833511"/>
              <a:gd name="connsiteX60" fmla="*/ 1871663 w 2819408"/>
              <a:gd name="connsiteY60" fmla="*/ 652463 h 833511"/>
              <a:gd name="connsiteX61" fmla="*/ 1900238 w 2819408"/>
              <a:gd name="connsiteY61" fmla="*/ 633413 h 833511"/>
              <a:gd name="connsiteX62" fmla="*/ 1947863 w 2819408"/>
              <a:gd name="connsiteY62" fmla="*/ 623888 h 833511"/>
              <a:gd name="connsiteX63" fmla="*/ 2062163 w 2819408"/>
              <a:gd name="connsiteY63" fmla="*/ 609600 h 833511"/>
              <a:gd name="connsiteX64" fmla="*/ 2100263 w 2819408"/>
              <a:gd name="connsiteY64" fmla="*/ 619125 h 833511"/>
              <a:gd name="connsiteX65" fmla="*/ 2205038 w 2819408"/>
              <a:gd name="connsiteY65" fmla="*/ 652463 h 833511"/>
              <a:gd name="connsiteX66" fmla="*/ 2295525 w 2819408"/>
              <a:gd name="connsiteY66" fmla="*/ 666750 h 833511"/>
              <a:gd name="connsiteX67" fmla="*/ 2362200 w 2819408"/>
              <a:gd name="connsiteY67" fmla="*/ 657225 h 833511"/>
              <a:gd name="connsiteX68" fmla="*/ 2400300 w 2819408"/>
              <a:gd name="connsiteY68" fmla="*/ 623888 h 833511"/>
              <a:gd name="connsiteX69" fmla="*/ 2447925 w 2819408"/>
              <a:gd name="connsiteY69" fmla="*/ 581025 h 833511"/>
              <a:gd name="connsiteX70" fmla="*/ 2462213 w 2819408"/>
              <a:gd name="connsiteY70" fmla="*/ 547688 h 833511"/>
              <a:gd name="connsiteX71" fmla="*/ 2471738 w 2819408"/>
              <a:gd name="connsiteY71" fmla="*/ 528638 h 833511"/>
              <a:gd name="connsiteX72" fmla="*/ 2486025 w 2819408"/>
              <a:gd name="connsiteY72" fmla="*/ 490538 h 833511"/>
              <a:gd name="connsiteX73" fmla="*/ 2500313 w 2819408"/>
              <a:gd name="connsiteY73" fmla="*/ 461963 h 833511"/>
              <a:gd name="connsiteX74" fmla="*/ 2514600 w 2819408"/>
              <a:gd name="connsiteY74" fmla="*/ 452438 h 833511"/>
              <a:gd name="connsiteX75" fmla="*/ 2557463 w 2819408"/>
              <a:gd name="connsiteY75" fmla="*/ 404813 h 833511"/>
              <a:gd name="connsiteX76" fmla="*/ 2576513 w 2819408"/>
              <a:gd name="connsiteY76" fmla="*/ 390525 h 833511"/>
              <a:gd name="connsiteX77" fmla="*/ 2633663 w 2819408"/>
              <a:gd name="connsiteY77" fmla="*/ 361950 h 833511"/>
              <a:gd name="connsiteX78" fmla="*/ 2671763 w 2819408"/>
              <a:gd name="connsiteY78" fmla="*/ 342900 h 833511"/>
              <a:gd name="connsiteX79" fmla="*/ 2719388 w 2819408"/>
              <a:gd name="connsiteY79" fmla="*/ 309563 h 833511"/>
              <a:gd name="connsiteX80" fmla="*/ 2733675 w 2819408"/>
              <a:gd name="connsiteY80" fmla="*/ 295275 h 833511"/>
              <a:gd name="connsiteX81" fmla="*/ 2752725 w 2819408"/>
              <a:gd name="connsiteY81" fmla="*/ 280988 h 833511"/>
              <a:gd name="connsiteX82" fmla="*/ 2790825 w 2819408"/>
              <a:gd name="connsiteY82" fmla="*/ 247650 h 833511"/>
              <a:gd name="connsiteX83" fmla="*/ 2819400 w 2819408"/>
              <a:gd name="connsiteY83" fmla="*/ 223838 h 83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819408" h="833511">
                <a:moveTo>
                  <a:pt x="0" y="161925"/>
                </a:moveTo>
                <a:cubicBezTo>
                  <a:pt x="14288" y="163513"/>
                  <a:pt x="28487" y="166688"/>
                  <a:pt x="42863" y="166688"/>
                </a:cubicBezTo>
                <a:cubicBezTo>
                  <a:pt x="78625" y="166688"/>
                  <a:pt x="118757" y="158852"/>
                  <a:pt x="152400" y="147638"/>
                </a:cubicBezTo>
                <a:cubicBezTo>
                  <a:pt x="161925" y="144463"/>
                  <a:pt x="171800" y="142191"/>
                  <a:pt x="180975" y="138113"/>
                </a:cubicBezTo>
                <a:cubicBezTo>
                  <a:pt x="223264" y="119318"/>
                  <a:pt x="163918" y="136425"/>
                  <a:pt x="214313" y="123825"/>
                </a:cubicBezTo>
                <a:cubicBezTo>
                  <a:pt x="219075" y="119063"/>
                  <a:pt x="222752" y="112880"/>
                  <a:pt x="228600" y="109538"/>
                </a:cubicBezTo>
                <a:cubicBezTo>
                  <a:pt x="277933" y="81347"/>
                  <a:pt x="215028" y="134777"/>
                  <a:pt x="266700" y="90488"/>
                </a:cubicBezTo>
                <a:cubicBezTo>
                  <a:pt x="271814" y="86105"/>
                  <a:pt x="275507" y="80115"/>
                  <a:pt x="280988" y="76200"/>
                </a:cubicBezTo>
                <a:cubicBezTo>
                  <a:pt x="286765" y="72073"/>
                  <a:pt x="293832" y="70123"/>
                  <a:pt x="300038" y="66675"/>
                </a:cubicBezTo>
                <a:cubicBezTo>
                  <a:pt x="308130" y="62180"/>
                  <a:pt x="316148" y="57523"/>
                  <a:pt x="323850" y="52388"/>
                </a:cubicBezTo>
                <a:cubicBezTo>
                  <a:pt x="330454" y="47985"/>
                  <a:pt x="336873" y="43266"/>
                  <a:pt x="342900" y="38100"/>
                </a:cubicBezTo>
                <a:cubicBezTo>
                  <a:pt x="348014" y="33717"/>
                  <a:pt x="351707" y="27728"/>
                  <a:pt x="357188" y="23813"/>
                </a:cubicBezTo>
                <a:cubicBezTo>
                  <a:pt x="362965" y="19687"/>
                  <a:pt x="369713" y="17085"/>
                  <a:pt x="376238" y="14288"/>
                </a:cubicBezTo>
                <a:cubicBezTo>
                  <a:pt x="380852" y="12310"/>
                  <a:pt x="385698" y="10904"/>
                  <a:pt x="390525" y="9525"/>
                </a:cubicBezTo>
                <a:cubicBezTo>
                  <a:pt x="406207" y="5044"/>
                  <a:pt x="417034" y="3271"/>
                  <a:pt x="433388" y="0"/>
                </a:cubicBezTo>
                <a:cubicBezTo>
                  <a:pt x="454025" y="4763"/>
                  <a:pt x="475469" y="6851"/>
                  <a:pt x="495300" y="14288"/>
                </a:cubicBezTo>
                <a:cubicBezTo>
                  <a:pt x="501606" y="16653"/>
                  <a:pt x="504414" y="24263"/>
                  <a:pt x="509588" y="28575"/>
                </a:cubicBezTo>
                <a:cubicBezTo>
                  <a:pt x="513985" y="32239"/>
                  <a:pt x="519478" y="34436"/>
                  <a:pt x="523875" y="38100"/>
                </a:cubicBezTo>
                <a:cubicBezTo>
                  <a:pt x="529049" y="42412"/>
                  <a:pt x="532989" y="48076"/>
                  <a:pt x="538163" y="52388"/>
                </a:cubicBezTo>
                <a:cubicBezTo>
                  <a:pt x="542560" y="56052"/>
                  <a:pt x="548621" y="57659"/>
                  <a:pt x="552450" y="61913"/>
                </a:cubicBezTo>
                <a:cubicBezTo>
                  <a:pt x="600462" y="115260"/>
                  <a:pt x="562046" y="87361"/>
                  <a:pt x="595313" y="109538"/>
                </a:cubicBezTo>
                <a:cubicBezTo>
                  <a:pt x="603250" y="122238"/>
                  <a:pt x="615492" y="133109"/>
                  <a:pt x="619125" y="147638"/>
                </a:cubicBezTo>
                <a:cubicBezTo>
                  <a:pt x="629998" y="191127"/>
                  <a:pt x="615222" y="137881"/>
                  <a:pt x="638175" y="195263"/>
                </a:cubicBezTo>
                <a:cubicBezTo>
                  <a:pt x="640606" y="201340"/>
                  <a:pt x="641466" y="207935"/>
                  <a:pt x="642938" y="214313"/>
                </a:cubicBezTo>
                <a:cubicBezTo>
                  <a:pt x="646229" y="228574"/>
                  <a:pt x="649288" y="242888"/>
                  <a:pt x="652463" y="257175"/>
                </a:cubicBezTo>
                <a:cubicBezTo>
                  <a:pt x="650875" y="282575"/>
                  <a:pt x="651475" y="308207"/>
                  <a:pt x="647700" y="333375"/>
                </a:cubicBezTo>
                <a:cubicBezTo>
                  <a:pt x="646647" y="340396"/>
                  <a:pt x="640043" y="345576"/>
                  <a:pt x="638175" y="352425"/>
                </a:cubicBezTo>
                <a:cubicBezTo>
                  <a:pt x="635222" y="363255"/>
                  <a:pt x="635614" y="374756"/>
                  <a:pt x="633413" y="385763"/>
                </a:cubicBezTo>
                <a:cubicBezTo>
                  <a:pt x="616572" y="469973"/>
                  <a:pt x="629630" y="377932"/>
                  <a:pt x="619125" y="461963"/>
                </a:cubicBezTo>
                <a:cubicBezTo>
                  <a:pt x="620713" y="479425"/>
                  <a:pt x="619635" y="497339"/>
                  <a:pt x="623888" y="514350"/>
                </a:cubicBezTo>
                <a:cubicBezTo>
                  <a:pt x="626133" y="523330"/>
                  <a:pt x="633742" y="530037"/>
                  <a:pt x="638175" y="538163"/>
                </a:cubicBezTo>
                <a:cubicBezTo>
                  <a:pt x="643274" y="547512"/>
                  <a:pt x="645884" y="558364"/>
                  <a:pt x="652463" y="566738"/>
                </a:cubicBezTo>
                <a:cubicBezTo>
                  <a:pt x="703235" y="631356"/>
                  <a:pt x="672871" y="587714"/>
                  <a:pt x="704850" y="614363"/>
                </a:cubicBezTo>
                <a:cubicBezTo>
                  <a:pt x="710024" y="618675"/>
                  <a:pt x="713290" y="625308"/>
                  <a:pt x="719138" y="628650"/>
                </a:cubicBezTo>
                <a:cubicBezTo>
                  <a:pt x="724821" y="631897"/>
                  <a:pt x="731788" y="632041"/>
                  <a:pt x="738188" y="633413"/>
                </a:cubicBezTo>
                <a:cubicBezTo>
                  <a:pt x="754018" y="636805"/>
                  <a:pt x="769938" y="639763"/>
                  <a:pt x="785813" y="642938"/>
                </a:cubicBezTo>
                <a:cubicBezTo>
                  <a:pt x="793750" y="644525"/>
                  <a:pt x="801561" y="646999"/>
                  <a:pt x="809625" y="647700"/>
                </a:cubicBezTo>
                <a:lnTo>
                  <a:pt x="919163" y="657225"/>
                </a:lnTo>
                <a:cubicBezTo>
                  <a:pt x="925513" y="658813"/>
                  <a:pt x="931944" y="660107"/>
                  <a:pt x="938213" y="661988"/>
                </a:cubicBezTo>
                <a:cubicBezTo>
                  <a:pt x="947830" y="664873"/>
                  <a:pt x="957114" y="668826"/>
                  <a:pt x="966788" y="671513"/>
                </a:cubicBezTo>
                <a:cubicBezTo>
                  <a:pt x="985708" y="676768"/>
                  <a:pt x="1005706" y="678507"/>
                  <a:pt x="1023938" y="685800"/>
                </a:cubicBezTo>
                <a:cubicBezTo>
                  <a:pt x="1031875" y="688975"/>
                  <a:pt x="1039502" y="693076"/>
                  <a:pt x="1047750" y="695325"/>
                </a:cubicBezTo>
                <a:cubicBezTo>
                  <a:pt x="1068624" y="701018"/>
                  <a:pt x="1119275" y="703667"/>
                  <a:pt x="1133475" y="704850"/>
                </a:cubicBezTo>
                <a:cubicBezTo>
                  <a:pt x="1143340" y="709782"/>
                  <a:pt x="1166202" y="721873"/>
                  <a:pt x="1176338" y="723900"/>
                </a:cubicBezTo>
                <a:cubicBezTo>
                  <a:pt x="1198081" y="728249"/>
                  <a:pt x="1297473" y="732987"/>
                  <a:pt x="1304925" y="733425"/>
                </a:cubicBezTo>
                <a:cubicBezTo>
                  <a:pt x="1360634" y="775208"/>
                  <a:pt x="1291828" y="722200"/>
                  <a:pt x="1338263" y="762000"/>
                </a:cubicBezTo>
                <a:cubicBezTo>
                  <a:pt x="1344290" y="767166"/>
                  <a:pt x="1350854" y="771674"/>
                  <a:pt x="1357313" y="776288"/>
                </a:cubicBezTo>
                <a:cubicBezTo>
                  <a:pt x="1361970" y="779615"/>
                  <a:pt x="1367203" y="782149"/>
                  <a:pt x="1371600" y="785813"/>
                </a:cubicBezTo>
                <a:cubicBezTo>
                  <a:pt x="1376774" y="790125"/>
                  <a:pt x="1379756" y="797313"/>
                  <a:pt x="1385888" y="800100"/>
                </a:cubicBezTo>
                <a:cubicBezTo>
                  <a:pt x="1397806" y="805517"/>
                  <a:pt x="1411288" y="806450"/>
                  <a:pt x="1423988" y="809625"/>
                </a:cubicBezTo>
                <a:cubicBezTo>
                  <a:pt x="1452412" y="816731"/>
                  <a:pt x="1436573" y="813311"/>
                  <a:pt x="1471613" y="819150"/>
                </a:cubicBezTo>
                <a:cubicBezTo>
                  <a:pt x="1478460" y="821432"/>
                  <a:pt x="1514051" y="834608"/>
                  <a:pt x="1524000" y="833438"/>
                </a:cubicBezTo>
                <a:cubicBezTo>
                  <a:pt x="1543502" y="831144"/>
                  <a:pt x="1562100" y="823913"/>
                  <a:pt x="1581150" y="819150"/>
                </a:cubicBezTo>
                <a:cubicBezTo>
                  <a:pt x="1616610" y="783692"/>
                  <a:pt x="1571713" y="827240"/>
                  <a:pt x="1614488" y="790575"/>
                </a:cubicBezTo>
                <a:cubicBezTo>
                  <a:pt x="1619602" y="786192"/>
                  <a:pt x="1623661" y="780671"/>
                  <a:pt x="1628775" y="776288"/>
                </a:cubicBezTo>
                <a:cubicBezTo>
                  <a:pt x="1651316" y="756967"/>
                  <a:pt x="1642005" y="767556"/>
                  <a:pt x="1662113" y="752475"/>
                </a:cubicBezTo>
                <a:cubicBezTo>
                  <a:pt x="1676593" y="741615"/>
                  <a:pt x="1690743" y="730321"/>
                  <a:pt x="1704975" y="719138"/>
                </a:cubicBezTo>
                <a:cubicBezTo>
                  <a:pt x="1726573" y="702168"/>
                  <a:pt x="1730728" y="695485"/>
                  <a:pt x="1757363" y="685800"/>
                </a:cubicBezTo>
                <a:cubicBezTo>
                  <a:pt x="1764970" y="683034"/>
                  <a:pt x="1773366" y="683168"/>
                  <a:pt x="1781175" y="681038"/>
                </a:cubicBezTo>
                <a:cubicBezTo>
                  <a:pt x="1856988" y="660362"/>
                  <a:pt x="1767111" y="682435"/>
                  <a:pt x="1833563" y="661988"/>
                </a:cubicBezTo>
                <a:cubicBezTo>
                  <a:pt x="1846075" y="658138"/>
                  <a:pt x="1858963" y="655638"/>
                  <a:pt x="1871663" y="652463"/>
                </a:cubicBezTo>
                <a:cubicBezTo>
                  <a:pt x="1881188" y="646113"/>
                  <a:pt x="1889519" y="637433"/>
                  <a:pt x="1900238" y="633413"/>
                </a:cubicBezTo>
                <a:cubicBezTo>
                  <a:pt x="1915397" y="627729"/>
                  <a:pt x="1932504" y="629008"/>
                  <a:pt x="1947863" y="623888"/>
                </a:cubicBezTo>
                <a:cubicBezTo>
                  <a:pt x="2003588" y="605313"/>
                  <a:pt x="1966413" y="614920"/>
                  <a:pt x="2062163" y="609600"/>
                </a:cubicBezTo>
                <a:cubicBezTo>
                  <a:pt x="2074863" y="612775"/>
                  <a:pt x="2087724" y="615363"/>
                  <a:pt x="2100263" y="619125"/>
                </a:cubicBezTo>
                <a:cubicBezTo>
                  <a:pt x="2135368" y="629657"/>
                  <a:pt x="2169099" y="645275"/>
                  <a:pt x="2205038" y="652463"/>
                </a:cubicBezTo>
                <a:cubicBezTo>
                  <a:pt x="2266759" y="664807"/>
                  <a:pt x="2236573" y="660200"/>
                  <a:pt x="2295525" y="666750"/>
                </a:cubicBezTo>
                <a:cubicBezTo>
                  <a:pt x="2317750" y="663575"/>
                  <a:pt x="2340489" y="662938"/>
                  <a:pt x="2362200" y="657225"/>
                </a:cubicBezTo>
                <a:cubicBezTo>
                  <a:pt x="2389291" y="650096"/>
                  <a:pt x="2383484" y="640704"/>
                  <a:pt x="2400300" y="623888"/>
                </a:cubicBezTo>
                <a:cubicBezTo>
                  <a:pt x="2417437" y="606751"/>
                  <a:pt x="2435271" y="606332"/>
                  <a:pt x="2447925" y="581025"/>
                </a:cubicBezTo>
                <a:cubicBezTo>
                  <a:pt x="2479516" y="517843"/>
                  <a:pt x="2441189" y="596741"/>
                  <a:pt x="2462213" y="547688"/>
                </a:cubicBezTo>
                <a:cubicBezTo>
                  <a:pt x="2465010" y="541163"/>
                  <a:pt x="2468563" y="534988"/>
                  <a:pt x="2471738" y="528638"/>
                </a:cubicBezTo>
                <a:cubicBezTo>
                  <a:pt x="2480517" y="493519"/>
                  <a:pt x="2471083" y="525401"/>
                  <a:pt x="2486025" y="490538"/>
                </a:cubicBezTo>
                <a:cubicBezTo>
                  <a:pt x="2491835" y="476981"/>
                  <a:pt x="2488873" y="473403"/>
                  <a:pt x="2500313" y="461963"/>
                </a:cubicBezTo>
                <a:cubicBezTo>
                  <a:pt x="2504360" y="457916"/>
                  <a:pt x="2509838" y="455613"/>
                  <a:pt x="2514600" y="452438"/>
                </a:cubicBezTo>
                <a:cubicBezTo>
                  <a:pt x="2528304" y="431881"/>
                  <a:pt x="2532536" y="423509"/>
                  <a:pt x="2557463" y="404813"/>
                </a:cubicBezTo>
                <a:cubicBezTo>
                  <a:pt x="2563813" y="400050"/>
                  <a:pt x="2569595" y="394417"/>
                  <a:pt x="2576513" y="390525"/>
                </a:cubicBezTo>
                <a:cubicBezTo>
                  <a:pt x="2595076" y="380083"/>
                  <a:pt x="2614613" y="371475"/>
                  <a:pt x="2633663" y="361950"/>
                </a:cubicBezTo>
                <a:cubicBezTo>
                  <a:pt x="2646363" y="355600"/>
                  <a:pt x="2659587" y="350205"/>
                  <a:pt x="2671763" y="342900"/>
                </a:cubicBezTo>
                <a:cubicBezTo>
                  <a:pt x="2696580" y="328010"/>
                  <a:pt x="2696815" y="329314"/>
                  <a:pt x="2719388" y="309563"/>
                </a:cubicBezTo>
                <a:cubicBezTo>
                  <a:pt x="2724457" y="305128"/>
                  <a:pt x="2728561" y="299658"/>
                  <a:pt x="2733675" y="295275"/>
                </a:cubicBezTo>
                <a:cubicBezTo>
                  <a:pt x="2739701" y="290109"/>
                  <a:pt x="2746698" y="286154"/>
                  <a:pt x="2752725" y="280988"/>
                </a:cubicBezTo>
                <a:cubicBezTo>
                  <a:pt x="2787039" y="251576"/>
                  <a:pt x="2742378" y="282884"/>
                  <a:pt x="2790825" y="247650"/>
                </a:cubicBezTo>
                <a:cubicBezTo>
                  <a:pt x="2820721" y="225907"/>
                  <a:pt x="2819400" y="240299"/>
                  <a:pt x="2819400" y="223838"/>
                </a:cubicBezTo>
              </a:path>
            </a:pathLst>
          </a:custGeom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D1173-BE49-A4E0-B80C-1C4361DB1D91}"/>
              </a:ext>
            </a:extLst>
          </p:cNvPr>
          <p:cNvSpPr txBox="1"/>
          <p:nvPr/>
        </p:nvSpPr>
        <p:spPr>
          <a:xfrm>
            <a:off x="8534408" y="4601259"/>
            <a:ext cx="1952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GAGGTT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AAAGGCGTTT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BF2A39-788E-566F-46FA-4FF51DE5BA36}"/>
              </a:ext>
            </a:extLst>
          </p:cNvPr>
          <p:cNvSpPr/>
          <p:nvPr/>
        </p:nvSpPr>
        <p:spPr>
          <a:xfrm>
            <a:off x="5928360" y="4221480"/>
            <a:ext cx="1600542" cy="1005840"/>
          </a:xfrm>
          <a:custGeom>
            <a:avLst/>
            <a:gdLst>
              <a:gd name="connsiteX0" fmla="*/ 68580 w 1600542"/>
              <a:gd name="connsiteY0" fmla="*/ 640080 h 1005840"/>
              <a:gd name="connsiteX1" fmla="*/ 190500 w 1600542"/>
              <a:gd name="connsiteY1" fmla="*/ 670560 h 1005840"/>
              <a:gd name="connsiteX2" fmla="*/ 266700 w 1600542"/>
              <a:gd name="connsiteY2" fmla="*/ 693420 h 1005840"/>
              <a:gd name="connsiteX3" fmla="*/ 388620 w 1600542"/>
              <a:gd name="connsiteY3" fmla="*/ 670560 h 1005840"/>
              <a:gd name="connsiteX4" fmla="*/ 457200 w 1600542"/>
              <a:gd name="connsiteY4" fmla="*/ 693420 h 1005840"/>
              <a:gd name="connsiteX5" fmla="*/ 502920 w 1600542"/>
              <a:gd name="connsiteY5" fmla="*/ 746760 h 1005840"/>
              <a:gd name="connsiteX6" fmla="*/ 533400 w 1600542"/>
              <a:gd name="connsiteY6" fmla="*/ 784860 h 1005840"/>
              <a:gd name="connsiteX7" fmla="*/ 563880 w 1600542"/>
              <a:gd name="connsiteY7" fmla="*/ 815340 h 1005840"/>
              <a:gd name="connsiteX8" fmla="*/ 586740 w 1600542"/>
              <a:gd name="connsiteY8" fmla="*/ 845820 h 1005840"/>
              <a:gd name="connsiteX9" fmla="*/ 617220 w 1600542"/>
              <a:gd name="connsiteY9" fmla="*/ 876300 h 1005840"/>
              <a:gd name="connsiteX10" fmla="*/ 640080 w 1600542"/>
              <a:gd name="connsiteY10" fmla="*/ 906780 h 1005840"/>
              <a:gd name="connsiteX11" fmla="*/ 678180 w 1600542"/>
              <a:gd name="connsiteY11" fmla="*/ 929640 h 1005840"/>
              <a:gd name="connsiteX12" fmla="*/ 739140 w 1600542"/>
              <a:gd name="connsiteY12" fmla="*/ 960120 h 1005840"/>
              <a:gd name="connsiteX13" fmla="*/ 762000 w 1600542"/>
              <a:gd name="connsiteY13" fmla="*/ 982980 h 1005840"/>
              <a:gd name="connsiteX14" fmla="*/ 838200 w 1600542"/>
              <a:gd name="connsiteY14" fmla="*/ 1005840 h 1005840"/>
              <a:gd name="connsiteX15" fmla="*/ 1097280 w 1600542"/>
              <a:gd name="connsiteY15" fmla="*/ 998220 h 1005840"/>
              <a:gd name="connsiteX16" fmla="*/ 1135380 w 1600542"/>
              <a:gd name="connsiteY16" fmla="*/ 975360 h 1005840"/>
              <a:gd name="connsiteX17" fmla="*/ 1150620 w 1600542"/>
              <a:gd name="connsiteY17" fmla="*/ 937260 h 1005840"/>
              <a:gd name="connsiteX18" fmla="*/ 1165860 w 1600542"/>
              <a:gd name="connsiteY18" fmla="*/ 807720 h 1005840"/>
              <a:gd name="connsiteX19" fmla="*/ 1257300 w 1600542"/>
              <a:gd name="connsiteY19" fmla="*/ 777240 h 1005840"/>
              <a:gd name="connsiteX20" fmla="*/ 1470660 w 1600542"/>
              <a:gd name="connsiteY20" fmla="*/ 739140 h 1005840"/>
              <a:gd name="connsiteX21" fmla="*/ 1554480 w 1600542"/>
              <a:gd name="connsiteY21" fmla="*/ 716280 h 1005840"/>
              <a:gd name="connsiteX22" fmla="*/ 1592580 w 1600542"/>
              <a:gd name="connsiteY22" fmla="*/ 670560 h 1005840"/>
              <a:gd name="connsiteX23" fmla="*/ 1584960 w 1600542"/>
              <a:gd name="connsiteY23" fmla="*/ 556260 h 1005840"/>
              <a:gd name="connsiteX24" fmla="*/ 1546860 w 1600542"/>
              <a:gd name="connsiteY24" fmla="*/ 510540 h 1005840"/>
              <a:gd name="connsiteX25" fmla="*/ 1524000 w 1600542"/>
              <a:gd name="connsiteY25" fmla="*/ 480060 h 1005840"/>
              <a:gd name="connsiteX26" fmla="*/ 1478280 w 1600542"/>
              <a:gd name="connsiteY26" fmla="*/ 457200 h 1005840"/>
              <a:gd name="connsiteX27" fmla="*/ 1356360 w 1600542"/>
              <a:gd name="connsiteY27" fmla="*/ 396240 h 1005840"/>
              <a:gd name="connsiteX28" fmla="*/ 1158240 w 1600542"/>
              <a:gd name="connsiteY28" fmla="*/ 426720 h 1005840"/>
              <a:gd name="connsiteX29" fmla="*/ 1082040 w 1600542"/>
              <a:gd name="connsiteY29" fmla="*/ 441960 h 1005840"/>
              <a:gd name="connsiteX30" fmla="*/ 1043940 w 1600542"/>
              <a:gd name="connsiteY30" fmla="*/ 434340 h 1005840"/>
              <a:gd name="connsiteX31" fmla="*/ 952500 w 1600542"/>
              <a:gd name="connsiteY31" fmla="*/ 419100 h 1005840"/>
              <a:gd name="connsiteX32" fmla="*/ 822960 w 1600542"/>
              <a:gd name="connsiteY32" fmla="*/ 358140 h 1005840"/>
              <a:gd name="connsiteX33" fmla="*/ 769620 w 1600542"/>
              <a:gd name="connsiteY33" fmla="*/ 320040 h 1005840"/>
              <a:gd name="connsiteX34" fmla="*/ 746760 w 1600542"/>
              <a:gd name="connsiteY34" fmla="*/ 289560 h 1005840"/>
              <a:gd name="connsiteX35" fmla="*/ 731520 w 1600542"/>
              <a:gd name="connsiteY35" fmla="*/ 259080 h 1005840"/>
              <a:gd name="connsiteX36" fmla="*/ 708660 w 1600542"/>
              <a:gd name="connsiteY36" fmla="*/ 236220 h 1005840"/>
              <a:gd name="connsiteX37" fmla="*/ 670560 w 1600542"/>
              <a:gd name="connsiteY37" fmla="*/ 182880 h 1005840"/>
              <a:gd name="connsiteX38" fmla="*/ 624840 w 1600542"/>
              <a:gd name="connsiteY38" fmla="*/ 137160 h 1005840"/>
              <a:gd name="connsiteX39" fmla="*/ 556260 w 1600542"/>
              <a:gd name="connsiteY39" fmla="*/ 106680 h 1005840"/>
              <a:gd name="connsiteX40" fmla="*/ 441960 w 1600542"/>
              <a:gd name="connsiteY40" fmla="*/ 53340 h 1005840"/>
              <a:gd name="connsiteX41" fmla="*/ 289560 w 1600542"/>
              <a:gd name="connsiteY41" fmla="*/ 7620 h 1005840"/>
              <a:gd name="connsiteX42" fmla="*/ 236220 w 1600542"/>
              <a:gd name="connsiteY42" fmla="*/ 0 h 1005840"/>
              <a:gd name="connsiteX43" fmla="*/ 121920 w 1600542"/>
              <a:gd name="connsiteY43" fmla="*/ 30480 h 1005840"/>
              <a:gd name="connsiteX44" fmla="*/ 53340 w 1600542"/>
              <a:gd name="connsiteY44" fmla="*/ 91440 h 1005840"/>
              <a:gd name="connsiteX45" fmla="*/ 30480 w 1600542"/>
              <a:gd name="connsiteY45" fmla="*/ 114300 h 1005840"/>
              <a:gd name="connsiteX46" fmla="*/ 15240 w 1600542"/>
              <a:gd name="connsiteY46" fmla="*/ 160020 h 1005840"/>
              <a:gd name="connsiteX47" fmla="*/ 0 w 1600542"/>
              <a:gd name="connsiteY47" fmla="*/ 220980 h 1005840"/>
              <a:gd name="connsiteX48" fmla="*/ 7620 w 1600542"/>
              <a:gd name="connsiteY48" fmla="*/ 289560 h 1005840"/>
              <a:gd name="connsiteX49" fmla="*/ 22860 w 1600542"/>
              <a:gd name="connsiteY49" fmla="*/ 312420 h 1005840"/>
              <a:gd name="connsiteX50" fmla="*/ 30480 w 1600542"/>
              <a:gd name="connsiteY50" fmla="*/ 342900 h 1005840"/>
              <a:gd name="connsiteX51" fmla="*/ 45720 w 1600542"/>
              <a:gd name="connsiteY51" fmla="*/ 373380 h 1005840"/>
              <a:gd name="connsiteX52" fmla="*/ 53340 w 1600542"/>
              <a:gd name="connsiteY52" fmla="*/ 396240 h 1005840"/>
              <a:gd name="connsiteX53" fmla="*/ 68580 w 1600542"/>
              <a:gd name="connsiteY53" fmla="*/ 510540 h 1005840"/>
              <a:gd name="connsiteX54" fmla="*/ 68580 w 1600542"/>
              <a:gd name="connsiteY54" fmla="*/ 64008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600542" h="1005840">
                <a:moveTo>
                  <a:pt x="68580" y="640080"/>
                </a:moveTo>
                <a:cubicBezTo>
                  <a:pt x="88900" y="666750"/>
                  <a:pt x="150050" y="659670"/>
                  <a:pt x="190500" y="670560"/>
                </a:cubicBezTo>
                <a:cubicBezTo>
                  <a:pt x="216107" y="677454"/>
                  <a:pt x="240209" y="692216"/>
                  <a:pt x="266700" y="693420"/>
                </a:cubicBezTo>
                <a:cubicBezTo>
                  <a:pt x="295404" y="694725"/>
                  <a:pt x="352925" y="679484"/>
                  <a:pt x="388620" y="670560"/>
                </a:cubicBezTo>
                <a:cubicBezTo>
                  <a:pt x="411480" y="678180"/>
                  <a:pt x="443834" y="673370"/>
                  <a:pt x="457200" y="693420"/>
                </a:cubicBezTo>
                <a:cubicBezTo>
                  <a:pt x="488262" y="740013"/>
                  <a:pt x="453646" y="691326"/>
                  <a:pt x="502920" y="746760"/>
                </a:cubicBezTo>
                <a:cubicBezTo>
                  <a:pt x="513725" y="758916"/>
                  <a:pt x="522595" y="772704"/>
                  <a:pt x="533400" y="784860"/>
                </a:cubicBezTo>
                <a:cubicBezTo>
                  <a:pt x="542946" y="795599"/>
                  <a:pt x="554418" y="804527"/>
                  <a:pt x="563880" y="815340"/>
                </a:cubicBezTo>
                <a:cubicBezTo>
                  <a:pt x="572243" y="824898"/>
                  <a:pt x="578377" y="836262"/>
                  <a:pt x="586740" y="845820"/>
                </a:cubicBezTo>
                <a:cubicBezTo>
                  <a:pt x="596202" y="856633"/>
                  <a:pt x="607758" y="865487"/>
                  <a:pt x="617220" y="876300"/>
                </a:cubicBezTo>
                <a:cubicBezTo>
                  <a:pt x="625583" y="885858"/>
                  <a:pt x="630522" y="898417"/>
                  <a:pt x="640080" y="906780"/>
                </a:cubicBezTo>
                <a:cubicBezTo>
                  <a:pt x="651226" y="916533"/>
                  <a:pt x="665621" y="921790"/>
                  <a:pt x="678180" y="929640"/>
                </a:cubicBezTo>
                <a:cubicBezTo>
                  <a:pt x="718762" y="955004"/>
                  <a:pt x="683066" y="937690"/>
                  <a:pt x="739140" y="960120"/>
                </a:cubicBezTo>
                <a:cubicBezTo>
                  <a:pt x="746760" y="967740"/>
                  <a:pt x="752580" y="977747"/>
                  <a:pt x="762000" y="982980"/>
                </a:cubicBezTo>
                <a:cubicBezTo>
                  <a:pt x="777179" y="991413"/>
                  <a:pt x="818523" y="1000921"/>
                  <a:pt x="838200" y="1005840"/>
                </a:cubicBezTo>
                <a:cubicBezTo>
                  <a:pt x="924560" y="1003300"/>
                  <a:pt x="1011334" y="1007035"/>
                  <a:pt x="1097280" y="998220"/>
                </a:cubicBezTo>
                <a:cubicBezTo>
                  <a:pt x="1112013" y="996709"/>
                  <a:pt x="1125627" y="986506"/>
                  <a:pt x="1135380" y="975360"/>
                </a:cubicBezTo>
                <a:cubicBezTo>
                  <a:pt x="1144387" y="965066"/>
                  <a:pt x="1145540" y="949960"/>
                  <a:pt x="1150620" y="937260"/>
                </a:cubicBezTo>
                <a:cubicBezTo>
                  <a:pt x="1155700" y="894080"/>
                  <a:pt x="1155315" y="849900"/>
                  <a:pt x="1165860" y="807720"/>
                </a:cubicBezTo>
                <a:cubicBezTo>
                  <a:pt x="1174828" y="771850"/>
                  <a:pt x="1242375" y="779106"/>
                  <a:pt x="1257300" y="777240"/>
                </a:cubicBezTo>
                <a:cubicBezTo>
                  <a:pt x="1326272" y="768619"/>
                  <a:pt x="1408248" y="752793"/>
                  <a:pt x="1470660" y="739140"/>
                </a:cubicBezTo>
                <a:cubicBezTo>
                  <a:pt x="1498951" y="732951"/>
                  <a:pt x="1526540" y="723900"/>
                  <a:pt x="1554480" y="716280"/>
                </a:cubicBezTo>
                <a:cubicBezTo>
                  <a:pt x="1567180" y="701040"/>
                  <a:pt x="1584267" y="688572"/>
                  <a:pt x="1592580" y="670560"/>
                </a:cubicBezTo>
                <a:cubicBezTo>
                  <a:pt x="1607372" y="638511"/>
                  <a:pt x="1599647" y="585634"/>
                  <a:pt x="1584960" y="556260"/>
                </a:cubicBezTo>
                <a:cubicBezTo>
                  <a:pt x="1576088" y="538516"/>
                  <a:pt x="1559253" y="526031"/>
                  <a:pt x="1546860" y="510540"/>
                </a:cubicBezTo>
                <a:cubicBezTo>
                  <a:pt x="1538926" y="500623"/>
                  <a:pt x="1532980" y="489040"/>
                  <a:pt x="1524000" y="480060"/>
                </a:cubicBezTo>
                <a:cubicBezTo>
                  <a:pt x="1509228" y="465288"/>
                  <a:pt x="1496873" y="463398"/>
                  <a:pt x="1478280" y="457200"/>
                </a:cubicBezTo>
                <a:cubicBezTo>
                  <a:pt x="1400564" y="398913"/>
                  <a:pt x="1441962" y="417640"/>
                  <a:pt x="1356360" y="396240"/>
                </a:cubicBezTo>
                <a:cubicBezTo>
                  <a:pt x="1290320" y="406400"/>
                  <a:pt x="1223759" y="413616"/>
                  <a:pt x="1158240" y="426720"/>
                </a:cubicBezTo>
                <a:lnTo>
                  <a:pt x="1082040" y="441960"/>
                </a:lnTo>
                <a:cubicBezTo>
                  <a:pt x="1069340" y="439420"/>
                  <a:pt x="1056694" y="436591"/>
                  <a:pt x="1043940" y="434340"/>
                </a:cubicBezTo>
                <a:cubicBezTo>
                  <a:pt x="1013510" y="428970"/>
                  <a:pt x="982212" y="427589"/>
                  <a:pt x="952500" y="419100"/>
                </a:cubicBezTo>
                <a:cubicBezTo>
                  <a:pt x="939287" y="415325"/>
                  <a:pt x="837159" y="367176"/>
                  <a:pt x="822960" y="358140"/>
                </a:cubicBezTo>
                <a:cubicBezTo>
                  <a:pt x="709689" y="286058"/>
                  <a:pt x="896574" y="383517"/>
                  <a:pt x="769620" y="320040"/>
                </a:cubicBezTo>
                <a:cubicBezTo>
                  <a:pt x="762000" y="309880"/>
                  <a:pt x="753491" y="300330"/>
                  <a:pt x="746760" y="289560"/>
                </a:cubicBezTo>
                <a:cubicBezTo>
                  <a:pt x="740740" y="279927"/>
                  <a:pt x="738122" y="268323"/>
                  <a:pt x="731520" y="259080"/>
                </a:cubicBezTo>
                <a:cubicBezTo>
                  <a:pt x="725256" y="250311"/>
                  <a:pt x="715559" y="244499"/>
                  <a:pt x="708660" y="236220"/>
                </a:cubicBezTo>
                <a:cubicBezTo>
                  <a:pt x="662282" y="180566"/>
                  <a:pt x="732326" y="251509"/>
                  <a:pt x="670560" y="182880"/>
                </a:cubicBezTo>
                <a:cubicBezTo>
                  <a:pt x="656142" y="166860"/>
                  <a:pt x="644117" y="146799"/>
                  <a:pt x="624840" y="137160"/>
                </a:cubicBezTo>
                <a:cubicBezTo>
                  <a:pt x="517487" y="83484"/>
                  <a:pt x="682742" y="165056"/>
                  <a:pt x="556260" y="106680"/>
                </a:cubicBezTo>
                <a:cubicBezTo>
                  <a:pt x="497177" y="79411"/>
                  <a:pt x="499852" y="75049"/>
                  <a:pt x="441960" y="53340"/>
                </a:cubicBezTo>
                <a:cubicBezTo>
                  <a:pt x="401552" y="38187"/>
                  <a:pt x="329749" y="16551"/>
                  <a:pt x="289560" y="7620"/>
                </a:cubicBezTo>
                <a:cubicBezTo>
                  <a:pt x="272027" y="3724"/>
                  <a:pt x="254000" y="2540"/>
                  <a:pt x="236220" y="0"/>
                </a:cubicBezTo>
                <a:cubicBezTo>
                  <a:pt x="198120" y="10160"/>
                  <a:pt x="158768" y="16443"/>
                  <a:pt x="121920" y="30480"/>
                </a:cubicBezTo>
                <a:cubicBezTo>
                  <a:pt x="75745" y="48070"/>
                  <a:pt x="80178" y="60129"/>
                  <a:pt x="53340" y="91440"/>
                </a:cubicBezTo>
                <a:cubicBezTo>
                  <a:pt x="46327" y="99622"/>
                  <a:pt x="38100" y="106680"/>
                  <a:pt x="30480" y="114300"/>
                </a:cubicBezTo>
                <a:cubicBezTo>
                  <a:pt x="25400" y="129540"/>
                  <a:pt x="19653" y="144574"/>
                  <a:pt x="15240" y="160020"/>
                </a:cubicBezTo>
                <a:cubicBezTo>
                  <a:pt x="9486" y="180159"/>
                  <a:pt x="0" y="220980"/>
                  <a:pt x="0" y="220980"/>
                </a:cubicBezTo>
                <a:cubicBezTo>
                  <a:pt x="2540" y="243840"/>
                  <a:pt x="2042" y="267246"/>
                  <a:pt x="7620" y="289560"/>
                </a:cubicBezTo>
                <a:cubicBezTo>
                  <a:pt x="9841" y="298445"/>
                  <a:pt x="19252" y="304002"/>
                  <a:pt x="22860" y="312420"/>
                </a:cubicBezTo>
                <a:cubicBezTo>
                  <a:pt x="26985" y="322046"/>
                  <a:pt x="26803" y="333094"/>
                  <a:pt x="30480" y="342900"/>
                </a:cubicBezTo>
                <a:cubicBezTo>
                  <a:pt x="34468" y="353536"/>
                  <a:pt x="41245" y="362939"/>
                  <a:pt x="45720" y="373380"/>
                </a:cubicBezTo>
                <a:cubicBezTo>
                  <a:pt x="48884" y="380763"/>
                  <a:pt x="50800" y="388620"/>
                  <a:pt x="53340" y="396240"/>
                </a:cubicBezTo>
                <a:cubicBezTo>
                  <a:pt x="72493" y="530312"/>
                  <a:pt x="48885" y="362824"/>
                  <a:pt x="68580" y="510540"/>
                </a:cubicBezTo>
                <a:cubicBezTo>
                  <a:pt x="73327" y="546146"/>
                  <a:pt x="48260" y="613410"/>
                  <a:pt x="68580" y="640080"/>
                </a:cubicBez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A97FC0B-C8B0-42C2-F137-34FFDAF647B1}"/>
              </a:ext>
            </a:extLst>
          </p:cNvPr>
          <p:cNvSpPr/>
          <p:nvPr/>
        </p:nvSpPr>
        <p:spPr>
          <a:xfrm>
            <a:off x="7607129" y="4724400"/>
            <a:ext cx="934891" cy="12954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33D0399-B389-44D0-8687-1EA4FE53D5E8}"/>
              </a:ext>
            </a:extLst>
          </p:cNvPr>
          <p:cNvSpPr/>
          <p:nvPr/>
        </p:nvSpPr>
        <p:spPr>
          <a:xfrm>
            <a:off x="7700897" y="5276410"/>
            <a:ext cx="841123" cy="129540"/>
          </a:xfrm>
          <a:prstGeom prst="rightArrow">
            <a:avLst/>
          </a:prstGeom>
          <a:solidFill>
            <a:srgbClr val="C00000"/>
          </a:solidFill>
          <a:ln>
            <a:solidFill>
              <a:srgbClr val="8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8A3924-76D5-30D9-FD6F-4DCB1ED9FC34}"/>
              </a:ext>
            </a:extLst>
          </p:cNvPr>
          <p:cNvSpPr/>
          <p:nvPr/>
        </p:nvSpPr>
        <p:spPr>
          <a:xfrm>
            <a:off x="9568074" y="4556149"/>
            <a:ext cx="449580" cy="466041"/>
          </a:xfrm>
          <a:prstGeom prst="ellipse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35A52B9-D95E-E54C-C34E-7E5AF24D25AD}"/>
              </a:ext>
            </a:extLst>
          </p:cNvPr>
          <p:cNvCxnSpPr/>
          <p:nvPr/>
        </p:nvCxnSpPr>
        <p:spPr>
          <a:xfrm>
            <a:off x="10129836" y="5344550"/>
            <a:ext cx="88868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7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41B2-7426-0CC4-FBE8-BF525981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Flye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EB464-B924-7C10-C0DD-B93B00F4E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ONT assembler </a:t>
            </a:r>
            <a:r>
              <a:rPr lang="en-GB" dirty="0">
                <a:sym typeface="Wingdings" panose="05000000000000000000" pitchFamily="2" charset="2"/>
              </a:rPr>
              <a:t> Repeat graph</a:t>
            </a:r>
            <a:endParaRPr lang="en-GB" dirty="0"/>
          </a:p>
        </p:txBody>
      </p:sp>
      <p:pic>
        <p:nvPicPr>
          <p:cNvPr id="5" name="Picture 4" descr="A group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CB572ACA-42BA-2D6C-B0BD-40C1EA73B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510950"/>
            <a:ext cx="8354568" cy="51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6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940</Words>
  <Application>Microsoft Office PowerPoint</Application>
  <PresentationFormat>Widescreen</PresentationFormat>
  <Paragraphs>152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Microsoft YaHei</vt:lpstr>
      <vt:lpstr>Amasis MT Pro Black</vt:lpstr>
      <vt:lpstr>Aptos</vt:lpstr>
      <vt:lpstr>Aptos Display</vt:lpstr>
      <vt:lpstr>Arial</vt:lpstr>
      <vt:lpstr>Cambria Math</vt:lpstr>
      <vt:lpstr>Microsoft New Tai Lue</vt:lpstr>
      <vt:lpstr>Wingdings</vt:lpstr>
      <vt:lpstr>Office Theme</vt:lpstr>
      <vt:lpstr>PowerPoint Presentation</vt:lpstr>
      <vt:lpstr>Outline</vt:lpstr>
      <vt:lpstr>Input file types FASTA: </vt:lpstr>
      <vt:lpstr>Preprocessing</vt:lpstr>
      <vt:lpstr>Important concept: Coverage vs. Depth</vt:lpstr>
      <vt:lpstr>Read filtering</vt:lpstr>
      <vt:lpstr>Assembly basis</vt:lpstr>
      <vt:lpstr>Graph example (deBrujiin)</vt:lpstr>
      <vt:lpstr>Flye</vt:lpstr>
      <vt:lpstr>Assembly polishing</vt:lpstr>
      <vt:lpstr>Racon</vt:lpstr>
      <vt:lpstr>Circularization and reorientation</vt:lpstr>
      <vt:lpstr>Assembly quality control</vt:lpstr>
      <vt:lpstr>BUSCO</vt:lpstr>
      <vt:lpstr>Annotation</vt:lpstr>
      <vt:lpstr>Output files from annotation</vt:lpstr>
      <vt:lpstr>Prokka</vt:lpstr>
      <vt:lpstr>Hybrid assembly</vt:lpstr>
      <vt:lpstr>PowerPoint Presentation</vt:lpstr>
      <vt:lpstr>Unicycler</vt:lpstr>
      <vt:lpstr>Questions &amp;  comments?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Atienza Lopez</dc:creator>
  <cp:lastModifiedBy>Pablo Atienza Lopez</cp:lastModifiedBy>
  <cp:revision>3</cp:revision>
  <dcterms:created xsi:type="dcterms:W3CDTF">2024-07-29T09:30:03Z</dcterms:created>
  <dcterms:modified xsi:type="dcterms:W3CDTF">2024-08-20T12:26:06Z</dcterms:modified>
</cp:coreProperties>
</file>